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31"/>
  </p:notesMasterIdLst>
  <p:handoutMasterIdLst>
    <p:handoutMasterId r:id="rId32"/>
  </p:handoutMasterIdLst>
  <p:sldIdLst>
    <p:sldId id="350" r:id="rId5"/>
    <p:sldId id="366" r:id="rId6"/>
    <p:sldId id="352" r:id="rId7"/>
    <p:sldId id="367" r:id="rId8"/>
    <p:sldId id="368" r:id="rId9"/>
    <p:sldId id="369" r:id="rId10"/>
    <p:sldId id="370" r:id="rId11"/>
    <p:sldId id="371" r:id="rId12"/>
    <p:sldId id="372" r:id="rId13"/>
    <p:sldId id="373" r:id="rId14"/>
    <p:sldId id="374" r:id="rId15"/>
    <p:sldId id="395" r:id="rId16"/>
    <p:sldId id="377" r:id="rId17"/>
    <p:sldId id="380" r:id="rId18"/>
    <p:sldId id="383" r:id="rId19"/>
    <p:sldId id="384" r:id="rId20"/>
    <p:sldId id="378" r:id="rId21"/>
    <p:sldId id="379" r:id="rId22"/>
    <p:sldId id="386" r:id="rId23"/>
    <p:sldId id="387" r:id="rId24"/>
    <p:sldId id="392" r:id="rId25"/>
    <p:sldId id="393" r:id="rId26"/>
    <p:sldId id="381" r:id="rId27"/>
    <p:sldId id="388" r:id="rId28"/>
    <p:sldId id="382" r:id="rId29"/>
    <p:sldId id="39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226" autoAdjust="0"/>
  </p:normalViewPr>
  <p:slideViewPr>
    <p:cSldViewPr snapToGrid="0">
      <p:cViewPr varScale="1">
        <p:scale>
          <a:sx n="85" d="100"/>
          <a:sy n="85" d="100"/>
        </p:scale>
        <p:origin x="590" y="58"/>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588FAC-341D-47B9-A871-AB0B905A0708}" type="doc">
      <dgm:prSet loTypeId="urn:microsoft.com/office/officeart/2005/8/layout/venn1" loCatId="relationship" qsTypeId="urn:microsoft.com/office/officeart/2005/8/quickstyle/simple2" qsCatId="simple" csTypeId="urn:microsoft.com/office/officeart/2005/8/colors/colorful3" csCatId="colorful" phldr="1"/>
      <dgm:spPr/>
      <dgm:t>
        <a:bodyPr/>
        <a:lstStyle/>
        <a:p>
          <a:endParaRPr lang="en-US"/>
        </a:p>
      </dgm:t>
    </dgm:pt>
    <dgm:pt modelId="{C4785281-E2A4-47AC-B558-ED0F596B6F6B}">
      <dgm:prSet/>
      <dgm:spPr/>
      <dgm:t>
        <a:bodyPr/>
        <a:lstStyle/>
        <a:p>
          <a:r>
            <a:rPr lang="en-US" b="0" i="0" cap="none" spc="0" baseline="0" dirty="0">
              <a:ln w="0"/>
              <a:solidFill>
                <a:schemeClr val="tx1"/>
              </a:solidFill>
              <a:effectLst>
                <a:outerShdw blurRad="38100" dist="19050" dir="2700000" algn="tl" rotWithShape="0">
                  <a:schemeClr val="dk1">
                    <a:alpha val="40000"/>
                  </a:schemeClr>
                </a:outerShdw>
              </a:effectLst>
            </a:rPr>
            <a:t>Circuit for car</a:t>
          </a:r>
          <a:endParaRPr lang="en-US" b="0" cap="none" spc="0" dirty="0">
            <a:ln w="0"/>
            <a:solidFill>
              <a:schemeClr val="tx1"/>
            </a:solidFill>
            <a:effectLst>
              <a:outerShdw blurRad="38100" dist="19050" dir="2700000" algn="tl" rotWithShape="0">
                <a:schemeClr val="dk1">
                  <a:alpha val="40000"/>
                </a:schemeClr>
              </a:outerShdw>
            </a:effectLst>
          </a:endParaRPr>
        </a:p>
      </dgm:t>
    </dgm:pt>
    <dgm:pt modelId="{028EFBC3-941B-4A0E-B18B-CBB50EF58D40}" type="sibTrans" cxnId="{0465B702-328A-4848-8997-4086F6DED73E}">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2C3A3DBB-F235-4D93-B0A5-86DB37E6E418}" type="parTrans" cxnId="{0465B702-328A-4848-8997-4086F6DED73E}">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425D7B14-4C39-4188-890E-392196242FF3}" type="pres">
      <dgm:prSet presAssocID="{21588FAC-341D-47B9-A871-AB0B905A0708}" presName="compositeShape" presStyleCnt="0">
        <dgm:presLayoutVars>
          <dgm:chMax val="7"/>
          <dgm:dir/>
          <dgm:resizeHandles val="exact"/>
        </dgm:presLayoutVars>
      </dgm:prSet>
      <dgm:spPr/>
    </dgm:pt>
    <dgm:pt modelId="{1E2ADF07-5276-4296-8F46-D194424D6437}" type="pres">
      <dgm:prSet presAssocID="{C4785281-E2A4-47AC-B558-ED0F596B6F6B}" presName="circ1TxSh" presStyleLbl="vennNode1" presStyleIdx="0" presStyleCnt="1" custLinFactNeighborX="21517" custLinFactNeighborY="40752"/>
      <dgm:spPr/>
    </dgm:pt>
  </dgm:ptLst>
  <dgm:cxnLst>
    <dgm:cxn modelId="{0465B702-328A-4848-8997-4086F6DED73E}" srcId="{21588FAC-341D-47B9-A871-AB0B905A0708}" destId="{C4785281-E2A4-47AC-B558-ED0F596B6F6B}" srcOrd="0" destOrd="0" parTransId="{2C3A3DBB-F235-4D93-B0A5-86DB37E6E418}" sibTransId="{028EFBC3-941B-4A0E-B18B-CBB50EF58D40}"/>
    <dgm:cxn modelId="{0ED9E44E-24A0-4D04-A90F-EB16871F0DC1}" type="presOf" srcId="{C4785281-E2A4-47AC-B558-ED0F596B6F6B}" destId="{1E2ADF07-5276-4296-8F46-D194424D6437}" srcOrd="0" destOrd="0" presId="urn:microsoft.com/office/officeart/2005/8/layout/venn1"/>
    <dgm:cxn modelId="{D7E828B9-5BA8-4461-88D7-0620E1194A29}" type="presOf" srcId="{21588FAC-341D-47B9-A871-AB0B905A0708}" destId="{425D7B14-4C39-4188-890E-392196242FF3}" srcOrd="0" destOrd="0" presId="urn:microsoft.com/office/officeart/2005/8/layout/venn1"/>
    <dgm:cxn modelId="{B37ED08B-3662-4270-9DEE-1BFCFBA4E6C1}" type="presParOf" srcId="{425D7B14-4C39-4188-890E-392196242FF3}" destId="{1E2ADF07-5276-4296-8F46-D194424D6437}" srcOrd="0"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588FAC-341D-47B9-A871-AB0B905A0708}" type="doc">
      <dgm:prSet loTypeId="urn:microsoft.com/office/officeart/2005/8/layout/venn1" loCatId="relationship" qsTypeId="urn:microsoft.com/office/officeart/2005/8/quickstyle/simple2" qsCatId="simple" csTypeId="urn:microsoft.com/office/officeart/2005/8/colors/colorful3" csCatId="colorful" phldr="1"/>
      <dgm:spPr/>
      <dgm:t>
        <a:bodyPr/>
        <a:lstStyle/>
        <a:p>
          <a:endParaRPr lang="en-US"/>
        </a:p>
      </dgm:t>
    </dgm:pt>
    <dgm:pt modelId="{C4785281-E2A4-47AC-B558-ED0F596B6F6B}">
      <dgm:prSet/>
      <dgm:spPr/>
      <dgm:t>
        <a:bodyPr/>
        <a:lstStyle/>
        <a:p>
          <a:r>
            <a:rPr lang="en-US" b="0" i="0" cap="none" spc="0" baseline="0" dirty="0">
              <a:ln w="0"/>
              <a:solidFill>
                <a:schemeClr val="tx1"/>
              </a:solidFill>
              <a:effectLst>
                <a:outerShdw blurRad="38100" dist="19050" dir="2700000" algn="tl" rotWithShape="0">
                  <a:schemeClr val="dk1">
                    <a:alpha val="40000"/>
                  </a:schemeClr>
                </a:outerShdw>
              </a:effectLst>
            </a:rPr>
            <a:t>Circuit for parking</a:t>
          </a:r>
          <a:endParaRPr lang="en-US" b="0" cap="none" spc="0" dirty="0">
            <a:ln w="0"/>
            <a:solidFill>
              <a:schemeClr val="tx1"/>
            </a:solidFill>
            <a:effectLst>
              <a:outerShdw blurRad="38100" dist="19050" dir="2700000" algn="tl" rotWithShape="0">
                <a:schemeClr val="dk1">
                  <a:alpha val="40000"/>
                </a:schemeClr>
              </a:outerShdw>
            </a:effectLst>
          </a:endParaRPr>
        </a:p>
      </dgm:t>
    </dgm:pt>
    <dgm:pt modelId="{028EFBC3-941B-4A0E-B18B-CBB50EF58D40}" type="sibTrans" cxnId="{0465B702-328A-4848-8997-4086F6DED73E}">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2C3A3DBB-F235-4D93-B0A5-86DB37E6E418}" type="parTrans" cxnId="{0465B702-328A-4848-8997-4086F6DED73E}">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425D7B14-4C39-4188-890E-392196242FF3}" type="pres">
      <dgm:prSet presAssocID="{21588FAC-341D-47B9-A871-AB0B905A0708}" presName="compositeShape" presStyleCnt="0">
        <dgm:presLayoutVars>
          <dgm:chMax val="7"/>
          <dgm:dir/>
          <dgm:resizeHandles val="exact"/>
        </dgm:presLayoutVars>
      </dgm:prSet>
      <dgm:spPr/>
    </dgm:pt>
    <dgm:pt modelId="{1E2ADF07-5276-4296-8F46-D194424D6437}" type="pres">
      <dgm:prSet presAssocID="{C4785281-E2A4-47AC-B558-ED0F596B6F6B}" presName="circ1TxSh" presStyleLbl="vennNode1" presStyleIdx="0" presStyleCnt="1" custLinFactNeighborX="21517" custLinFactNeighborY="40752"/>
      <dgm:spPr/>
    </dgm:pt>
  </dgm:ptLst>
  <dgm:cxnLst>
    <dgm:cxn modelId="{0465B702-328A-4848-8997-4086F6DED73E}" srcId="{21588FAC-341D-47B9-A871-AB0B905A0708}" destId="{C4785281-E2A4-47AC-B558-ED0F596B6F6B}" srcOrd="0" destOrd="0" parTransId="{2C3A3DBB-F235-4D93-B0A5-86DB37E6E418}" sibTransId="{028EFBC3-941B-4A0E-B18B-CBB50EF58D40}"/>
    <dgm:cxn modelId="{0ED9E44E-24A0-4D04-A90F-EB16871F0DC1}" type="presOf" srcId="{C4785281-E2A4-47AC-B558-ED0F596B6F6B}" destId="{1E2ADF07-5276-4296-8F46-D194424D6437}" srcOrd="0" destOrd="0" presId="urn:microsoft.com/office/officeart/2005/8/layout/venn1"/>
    <dgm:cxn modelId="{D7E828B9-5BA8-4461-88D7-0620E1194A29}" type="presOf" srcId="{21588FAC-341D-47B9-A871-AB0B905A0708}" destId="{425D7B14-4C39-4188-890E-392196242FF3}" srcOrd="0" destOrd="0" presId="urn:microsoft.com/office/officeart/2005/8/layout/venn1"/>
    <dgm:cxn modelId="{B37ED08B-3662-4270-9DEE-1BFCFBA4E6C1}" type="presParOf" srcId="{425D7B14-4C39-4188-890E-392196242FF3}" destId="{1E2ADF07-5276-4296-8F46-D194424D6437}" srcOrd="0"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2ADF07-5276-4296-8F46-D194424D6437}">
      <dsp:nvSpPr>
        <dsp:cNvPr id="0" name=""/>
        <dsp:cNvSpPr/>
      </dsp:nvSpPr>
      <dsp:spPr>
        <a:xfrm>
          <a:off x="1702080" y="0"/>
          <a:ext cx="3188581" cy="3188581"/>
        </a:xfrm>
        <a:prstGeom prst="ellipse">
          <a:avLst/>
        </a:prstGeom>
        <a:solidFill>
          <a:schemeClr val="accent3">
            <a:alpha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r>
            <a:rPr lang="en-US" sz="6500" b="0" i="0" kern="1200" cap="none" spc="0" baseline="0" dirty="0">
              <a:ln w="0"/>
              <a:solidFill>
                <a:schemeClr val="tx1"/>
              </a:solidFill>
              <a:effectLst>
                <a:outerShdw blurRad="38100" dist="19050" dir="2700000" algn="tl" rotWithShape="0">
                  <a:schemeClr val="dk1">
                    <a:alpha val="40000"/>
                  </a:schemeClr>
                </a:outerShdw>
              </a:effectLst>
            </a:rPr>
            <a:t>Circuit for car</a:t>
          </a:r>
          <a:endParaRPr lang="en-US" sz="6500" b="0" kern="1200" cap="none" spc="0" dirty="0">
            <a:ln w="0"/>
            <a:solidFill>
              <a:schemeClr val="tx1"/>
            </a:solidFill>
            <a:effectLst>
              <a:outerShdw blurRad="38100" dist="19050" dir="2700000" algn="tl" rotWithShape="0">
                <a:schemeClr val="dk1">
                  <a:alpha val="40000"/>
                </a:schemeClr>
              </a:outerShdw>
            </a:effectLst>
          </a:endParaRPr>
        </a:p>
      </dsp:txBody>
      <dsp:txXfrm>
        <a:off x="2169037" y="466957"/>
        <a:ext cx="2254667" cy="22546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2ADF07-5276-4296-8F46-D194424D6437}">
      <dsp:nvSpPr>
        <dsp:cNvPr id="0" name=""/>
        <dsp:cNvSpPr/>
      </dsp:nvSpPr>
      <dsp:spPr>
        <a:xfrm>
          <a:off x="1702080" y="0"/>
          <a:ext cx="3188581" cy="3188581"/>
        </a:xfrm>
        <a:prstGeom prst="ellipse">
          <a:avLst/>
        </a:prstGeom>
        <a:solidFill>
          <a:schemeClr val="accent3">
            <a:alpha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489200">
            <a:lnSpc>
              <a:spcPct val="90000"/>
            </a:lnSpc>
            <a:spcBef>
              <a:spcPct val="0"/>
            </a:spcBef>
            <a:spcAft>
              <a:spcPct val="35000"/>
            </a:spcAft>
            <a:buNone/>
          </a:pPr>
          <a:r>
            <a:rPr lang="en-US" sz="5600" b="0" i="0" kern="1200" cap="none" spc="0" baseline="0" dirty="0">
              <a:ln w="0"/>
              <a:solidFill>
                <a:schemeClr val="tx1"/>
              </a:solidFill>
              <a:effectLst>
                <a:outerShdw blurRad="38100" dist="19050" dir="2700000" algn="tl" rotWithShape="0">
                  <a:schemeClr val="dk1">
                    <a:alpha val="40000"/>
                  </a:schemeClr>
                </a:outerShdw>
              </a:effectLst>
            </a:rPr>
            <a:t>Circuit for parking</a:t>
          </a:r>
          <a:endParaRPr lang="en-US" sz="5600" b="0" kern="1200" cap="none" spc="0" dirty="0">
            <a:ln w="0"/>
            <a:solidFill>
              <a:schemeClr val="tx1"/>
            </a:solidFill>
            <a:effectLst>
              <a:outerShdw blurRad="38100" dist="19050" dir="2700000" algn="tl" rotWithShape="0">
                <a:schemeClr val="dk1">
                  <a:alpha val="40000"/>
                </a:schemeClr>
              </a:outerShdw>
            </a:effectLst>
          </a:endParaRPr>
        </a:p>
      </dsp:txBody>
      <dsp:txXfrm>
        <a:off x="2169037" y="466957"/>
        <a:ext cx="2254667" cy="2254667"/>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5B66E5-15AA-4745-8A67-3CE257BEE3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a:extLst>
              <a:ext uri="{FF2B5EF4-FFF2-40B4-BE49-F238E27FC236}">
                <a16:creationId xmlns:a16="http://schemas.microsoft.com/office/drawing/2014/main" id="{AC844A45-21B3-834A-A491-E4E4B9DC11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C039FDB-18A0-074D-8BA3-A4C3DE896A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6D13E5-4CEC-3A4A-8E5D-AFCEE7512EEC}" type="slidenum">
              <a:t>‹#›</a:t>
            </a:fld>
            <a:endParaRPr lang="en-US" dirty="0"/>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12/10/2022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p:nvPr>
        </p:nvSpPr>
        <p:spPr>
          <a:xfrm>
            <a:off x="6367054" y="2116182"/>
            <a:ext cx="5491571" cy="1514019"/>
          </a:xfrm>
          <a:prstGeom prst="rect">
            <a:avLst/>
          </a:prstGeom>
        </p:spPr>
        <p:txBody>
          <a:bodyPr lIns="0" tIns="0" rIns="0" bIns="0" anchor="b">
            <a:noAutofit/>
          </a:bodyPr>
          <a:lstStyle>
            <a:lvl1pPr algn="l">
              <a:defRPr sz="6000" b="1" i="0" spc="100" baseline="0">
                <a:solidFill>
                  <a:schemeClr val="bg1"/>
                </a:solidFill>
                <a:latin typeface="+mj-lt"/>
              </a:defRPr>
            </a:lvl1pPr>
          </a:lstStyle>
          <a:p>
            <a:r>
              <a:rPr lang="en-US"/>
              <a:t>Click to edit Master title style</a:t>
            </a:r>
            <a:endParaRPr lang="en-US" dirty="0"/>
          </a:p>
        </p:txBody>
      </p:sp>
      <p:grpSp>
        <p:nvGrpSpPr>
          <p:cNvPr id="9" name="Group 8">
            <a:extLst>
              <a:ext uri="{FF2B5EF4-FFF2-40B4-BE49-F238E27FC236}">
                <a16:creationId xmlns:a16="http://schemas.microsoft.com/office/drawing/2014/main" id="{C26C18C3-ED25-DD4B-BA72-24932D54DE37}"/>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p:nvPr>
        </p:nvSpPr>
        <p:spPr>
          <a:xfrm>
            <a:off x="6367055" y="4549553"/>
            <a:ext cx="5491570" cy="953337"/>
          </a:xfrm>
        </p:spPr>
        <p:txBody>
          <a:bodyPr lIns="0" tIns="0" rIns="0" bIns="0">
            <a:noAutofit/>
          </a:bodyPr>
          <a:lstStyle>
            <a:lvl1pPr marL="0" indent="0">
              <a:buNone/>
              <a:defRPr sz="18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cxnSp>
        <p:nvCxnSpPr>
          <p:cNvPr id="13" name="Straight Connector 12">
            <a:extLst>
              <a:ext uri="{FF2B5EF4-FFF2-40B4-BE49-F238E27FC236}">
                <a16:creationId xmlns:a16="http://schemas.microsoft.com/office/drawing/2014/main" id="{A69706A2-3726-FE4E-B923-E75D48597816}"/>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7108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
    <p:bg>
      <p:bgPr>
        <a:solidFill>
          <a:schemeClr val="tx1"/>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DEF3328-825B-3946-8472-DB93D6A32867}"/>
              </a:ext>
            </a:extLst>
          </p:cNvPr>
          <p:cNvGrpSpPr>
            <a:grpSpLocks/>
          </p:cNvGrpSpPr>
          <p:nvPr userDrawn="1"/>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4E4E09DF-AF21-0E4A-9838-14DFBFFED7D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653F54AE-9BC1-3A45-A129-4028EADE406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254F6D22-4944-974A-999E-F9E22F15952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64023" y="2300984"/>
            <a:ext cx="4827178"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3A0EE708-F36B-444B-9A8B-D48D69535E45}"/>
              </a:ext>
            </a:extLst>
          </p:cNvPr>
          <p:cNvSpPr>
            <a:spLocks noGrp="1"/>
          </p:cNvSpPr>
          <p:nvPr>
            <p:ph type="body" idx="10"/>
          </p:nvPr>
        </p:nvSpPr>
        <p:spPr>
          <a:xfrm>
            <a:off x="6362700" y="2300984"/>
            <a:ext cx="4764829"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64023" y="2799146"/>
            <a:ext cx="482717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8" name="Content Placeholder 3">
            <a:extLst>
              <a:ext uri="{FF2B5EF4-FFF2-40B4-BE49-F238E27FC236}">
                <a16:creationId xmlns:a16="http://schemas.microsoft.com/office/drawing/2014/main" id="{E40D4044-0F7B-0647-BAB5-16B23EBD9ECD}"/>
              </a:ext>
            </a:extLst>
          </p:cNvPr>
          <p:cNvSpPr>
            <a:spLocks noGrp="1"/>
          </p:cNvSpPr>
          <p:nvPr>
            <p:ph sz="half" idx="13"/>
          </p:nvPr>
        </p:nvSpPr>
        <p:spPr>
          <a:xfrm>
            <a:off x="6362700" y="2799146"/>
            <a:ext cx="4756241"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15" name="Straight Connector 14">
            <a:extLst>
              <a:ext uri="{FF2B5EF4-FFF2-40B4-BE49-F238E27FC236}">
                <a16:creationId xmlns:a16="http://schemas.microsoft.com/office/drawing/2014/main" id="{ED51C063-0222-064B-8A2E-485FE9EAC10D}"/>
              </a:ext>
            </a:extLst>
          </p:cNvPr>
          <p:cNvCxnSpPr>
            <a:cxnSpLocks/>
          </p:cNvCxnSpPr>
          <p:nvPr userDrawn="1"/>
        </p:nvCxnSpPr>
        <p:spPr>
          <a:xfrm>
            <a:off x="63627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4914D182-A7DD-4F7B-B207-262854316EDA}"/>
              </a:ext>
            </a:extLst>
          </p:cNvPr>
          <p:cNvSpPr>
            <a:spLocks noGrp="1"/>
          </p:cNvSpPr>
          <p:nvPr>
            <p:ph type="dt" sz="half" idx="14"/>
          </p:nvPr>
        </p:nvSpPr>
        <p:spPr/>
        <p:txBody>
          <a:bodyPr/>
          <a:lstStyle/>
          <a:p>
            <a:fld id="{6FCA8E82-58CD-E045-8B98-B7A85B79B752}" type="datetime4">
              <a:rPr lang="en-US" smtClean="0"/>
              <a:pPr/>
              <a:t>December 10, 2022</a:t>
            </a:fld>
            <a:endParaRPr lang="en-US" dirty="0">
              <a:latin typeface="+mn-lt"/>
            </a:endParaRPr>
          </a:p>
        </p:txBody>
      </p:sp>
      <p:sp>
        <p:nvSpPr>
          <p:cNvPr id="3" name="Footer Placeholder 2">
            <a:extLst>
              <a:ext uri="{FF2B5EF4-FFF2-40B4-BE49-F238E27FC236}">
                <a16:creationId xmlns:a16="http://schemas.microsoft.com/office/drawing/2014/main" id="{10B29252-5D0B-4B9D-9FBD-8EC0929FE096}"/>
              </a:ext>
            </a:extLst>
          </p:cNvPr>
          <p:cNvSpPr>
            <a:spLocks noGrp="1"/>
          </p:cNvSpPr>
          <p:nvPr>
            <p:ph type="ftr" sz="quarter" idx="15"/>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5BB4FEF6-E217-4110-BBF5-C4B77ADC8457}"/>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5504253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
    <p:bg>
      <p:bgPr>
        <a:solidFill>
          <a:schemeClr val="tx1"/>
        </a:soli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868B08E5-2F7C-7749-8BDF-386EAF974BB0}"/>
              </a:ext>
            </a:extLst>
          </p:cNvPr>
          <p:cNvGrpSpPr>
            <a:grpSpLocks/>
          </p:cNvGrpSpPr>
          <p:nvPr userDrawn="1"/>
        </p:nvGrpSpPr>
        <p:grpSpPr bwMode="auto">
          <a:xfrm rot="16200000" flipV="1">
            <a:off x="0" y="3900132"/>
            <a:ext cx="2959226" cy="2959226"/>
            <a:chOff x="0" y="12289"/>
            <a:chExt cx="3550" cy="3551"/>
          </a:xfrm>
        </p:grpSpPr>
        <p:sp>
          <p:nvSpPr>
            <p:cNvPr id="38" name="Freeform 37">
              <a:extLst>
                <a:ext uri="{FF2B5EF4-FFF2-40B4-BE49-F238E27FC236}">
                  <a16:creationId xmlns:a16="http://schemas.microsoft.com/office/drawing/2014/main" id="{F3E300C0-0B72-9048-9E16-2166E1A88FE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9" name="Freeform 38">
              <a:extLst>
                <a:ext uri="{FF2B5EF4-FFF2-40B4-BE49-F238E27FC236}">
                  <a16:creationId xmlns:a16="http://schemas.microsoft.com/office/drawing/2014/main" id="{E4AA520D-9D51-3A42-B9B1-DF72169BC8DB}"/>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40" name="Freeform 39">
              <a:extLst>
                <a:ext uri="{FF2B5EF4-FFF2-40B4-BE49-F238E27FC236}">
                  <a16:creationId xmlns:a16="http://schemas.microsoft.com/office/drawing/2014/main" id="{D5F2735E-137C-DB47-AEF0-EFC871A3237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52500"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52500"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0" name="Text Placeholder 2">
            <a:extLst>
              <a:ext uri="{FF2B5EF4-FFF2-40B4-BE49-F238E27FC236}">
                <a16:creationId xmlns:a16="http://schemas.microsoft.com/office/drawing/2014/main" id="{057DFE0A-61D9-1B48-8196-EA94D04685DD}"/>
              </a:ext>
            </a:extLst>
          </p:cNvPr>
          <p:cNvSpPr>
            <a:spLocks noGrp="1"/>
          </p:cNvSpPr>
          <p:nvPr>
            <p:ph type="body" idx="10"/>
          </p:nvPr>
        </p:nvSpPr>
        <p:spPr>
          <a:xfrm>
            <a:off x="4569372"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1" name="Content Placeholder 3">
            <a:extLst>
              <a:ext uri="{FF2B5EF4-FFF2-40B4-BE49-F238E27FC236}">
                <a16:creationId xmlns:a16="http://schemas.microsoft.com/office/drawing/2014/main" id="{C946754A-F105-644E-99A4-DC80B9944243}"/>
              </a:ext>
            </a:extLst>
          </p:cNvPr>
          <p:cNvSpPr>
            <a:spLocks noGrp="1"/>
          </p:cNvSpPr>
          <p:nvPr>
            <p:ph sz="half" idx="11"/>
          </p:nvPr>
        </p:nvSpPr>
        <p:spPr>
          <a:xfrm>
            <a:off x="4569372" y="2799146"/>
            <a:ext cx="305062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2" name="Text Placeholder 2">
            <a:extLst>
              <a:ext uri="{FF2B5EF4-FFF2-40B4-BE49-F238E27FC236}">
                <a16:creationId xmlns:a16="http://schemas.microsoft.com/office/drawing/2014/main" id="{368648FC-FC9A-5645-8F0C-390FFFAE180D}"/>
              </a:ext>
            </a:extLst>
          </p:cNvPr>
          <p:cNvSpPr>
            <a:spLocks noGrp="1"/>
          </p:cNvSpPr>
          <p:nvPr>
            <p:ph type="body" idx="12"/>
          </p:nvPr>
        </p:nvSpPr>
        <p:spPr>
          <a:xfrm>
            <a:off x="8187017"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4" name="Content Placeholder 3">
            <a:extLst>
              <a:ext uri="{FF2B5EF4-FFF2-40B4-BE49-F238E27FC236}">
                <a16:creationId xmlns:a16="http://schemas.microsoft.com/office/drawing/2014/main" id="{BBB849DC-B114-D145-9879-4FE0688BF57E}"/>
              </a:ext>
            </a:extLst>
          </p:cNvPr>
          <p:cNvSpPr>
            <a:spLocks noGrp="1"/>
          </p:cNvSpPr>
          <p:nvPr>
            <p:ph sz="half" idx="13"/>
          </p:nvPr>
        </p:nvSpPr>
        <p:spPr>
          <a:xfrm>
            <a:off x="8187017"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9F0C4CE5-5F02-B143-8FD1-1B235D270DAC}"/>
              </a:ext>
            </a:extLst>
          </p:cNvPr>
          <p:cNvCxnSpPr>
            <a:cxnSpLocks/>
          </p:cNvCxnSpPr>
          <p:nvPr userDrawn="1"/>
        </p:nvCxnSpPr>
        <p:spPr>
          <a:xfrm>
            <a:off x="4569372"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289A8C14-DB28-F34E-8098-168D4C75AF23}"/>
              </a:ext>
            </a:extLst>
          </p:cNvPr>
          <p:cNvCxnSpPr>
            <a:cxnSpLocks/>
          </p:cNvCxnSpPr>
          <p:nvPr userDrawn="1"/>
        </p:nvCxnSpPr>
        <p:spPr>
          <a:xfrm>
            <a:off x="8187017"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F0FA07F3-F8E4-4505-85EC-22734AC68792}"/>
              </a:ext>
            </a:extLst>
          </p:cNvPr>
          <p:cNvSpPr>
            <a:spLocks noGrp="1"/>
          </p:cNvSpPr>
          <p:nvPr>
            <p:ph type="dt" sz="half" idx="14"/>
          </p:nvPr>
        </p:nvSpPr>
        <p:spPr/>
        <p:txBody>
          <a:bodyPr/>
          <a:lstStyle/>
          <a:p>
            <a:fld id="{6FCA8E82-58CD-E045-8B98-B7A85B79B752}" type="datetime4">
              <a:rPr lang="en-US" smtClean="0"/>
              <a:pPr/>
              <a:t>December 10, 2022</a:t>
            </a:fld>
            <a:endParaRPr lang="en-US" dirty="0">
              <a:latin typeface="+mn-lt"/>
            </a:endParaRPr>
          </a:p>
        </p:txBody>
      </p:sp>
      <p:sp>
        <p:nvSpPr>
          <p:cNvPr id="3" name="Footer Placeholder 2">
            <a:extLst>
              <a:ext uri="{FF2B5EF4-FFF2-40B4-BE49-F238E27FC236}">
                <a16:creationId xmlns:a16="http://schemas.microsoft.com/office/drawing/2014/main" id="{D5165D22-FEF5-4F30-8822-5D2378806A9B}"/>
              </a:ext>
            </a:extLst>
          </p:cNvPr>
          <p:cNvSpPr>
            <a:spLocks noGrp="1"/>
          </p:cNvSpPr>
          <p:nvPr>
            <p:ph type="ftr" sz="quarter" idx="15"/>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1540F86B-3DA3-4708-AAF5-387BA115C415}"/>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42279487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520" userDrawn="1">
          <p15:clr>
            <a:srgbClr val="FBAE40"/>
          </p15:clr>
        </p15:guide>
        <p15:guide id="4" pos="5160" userDrawn="1">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4800" userDrawn="1">
          <p15:clr>
            <a:srgbClr val="FBAE40"/>
          </p15:clr>
        </p15:guide>
        <p15:guide id="11" pos="2880" userDrawn="1">
          <p15:clr>
            <a:srgbClr val="FBAE40"/>
          </p15:clr>
        </p15:guide>
        <p15:guide id="12" orient="horz" pos="175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
    <p:bg>
      <p:bgPr>
        <a:solidFill>
          <a:schemeClr val="tx1"/>
        </a:solid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0DA8C895-11B9-EA40-B0F8-0F4FE9881512}"/>
              </a:ext>
            </a:extLst>
          </p:cNvPr>
          <p:cNvSpPr>
            <a:spLocks noGrp="1"/>
          </p:cNvSpPr>
          <p:nvPr>
            <p:ph type="body" sz="quarter" idx="10"/>
          </p:nvPr>
        </p:nvSpPr>
        <p:spPr>
          <a:xfrm>
            <a:off x="952500" y="2656904"/>
            <a:ext cx="4838700" cy="574318"/>
          </a:xfrm>
        </p:spPr>
        <p:txBody>
          <a:bodyPr>
            <a:noAutofit/>
          </a:bodyPr>
          <a:lstStyle>
            <a:lvl1pPr marL="0" indent="0">
              <a:buNone/>
              <a:defRPr sz="1600">
                <a:latin typeface="+mn-lt"/>
              </a:defRPr>
            </a:lvl1pPr>
          </a:lstStyle>
          <a:p>
            <a:pPr lvl="0"/>
            <a:r>
              <a:rPr lang="en-US"/>
              <a:t>Click to edit Master text styles</a:t>
            </a:r>
          </a:p>
        </p:txBody>
      </p:sp>
      <p:grpSp>
        <p:nvGrpSpPr>
          <p:cNvPr id="15" name="Group 14">
            <a:extLst>
              <a:ext uri="{FF2B5EF4-FFF2-40B4-BE49-F238E27FC236}">
                <a16:creationId xmlns:a16="http://schemas.microsoft.com/office/drawing/2014/main" id="{C47A1EE0-4011-3749-B01C-FC489EEDF880}"/>
              </a:ext>
            </a:extLst>
          </p:cNvPr>
          <p:cNvGrpSpPr>
            <a:grpSpLocks/>
          </p:cNvGrpSpPr>
          <p:nvPr userDrawn="1"/>
        </p:nvGrpSpPr>
        <p:grpSpPr bwMode="auto">
          <a:xfrm rot="10800000">
            <a:off x="8870040" y="0"/>
            <a:ext cx="3325208" cy="3325208"/>
            <a:chOff x="0" y="12289"/>
            <a:chExt cx="3550" cy="3551"/>
          </a:xfrm>
        </p:grpSpPr>
        <p:sp>
          <p:nvSpPr>
            <p:cNvPr id="16" name="Freeform 15">
              <a:extLst>
                <a:ext uri="{FF2B5EF4-FFF2-40B4-BE49-F238E27FC236}">
                  <a16:creationId xmlns:a16="http://schemas.microsoft.com/office/drawing/2014/main" id="{17EED68A-6660-2643-BBFB-B6AB92A7C22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7" name="Freeform 16">
              <a:extLst>
                <a:ext uri="{FF2B5EF4-FFF2-40B4-BE49-F238E27FC236}">
                  <a16:creationId xmlns:a16="http://schemas.microsoft.com/office/drawing/2014/main" id="{BECF9FB8-F6C7-C54D-99F4-11FDF26D7F9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8" name="Freeform 17">
              <a:extLst>
                <a:ext uri="{FF2B5EF4-FFF2-40B4-BE49-F238E27FC236}">
                  <a16:creationId xmlns:a16="http://schemas.microsoft.com/office/drawing/2014/main" id="{46C7C62D-7D3B-934C-AFF9-0F10E727B42E}"/>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4" name="Text Placeholder 3">
            <a:extLst>
              <a:ext uri="{FF2B5EF4-FFF2-40B4-BE49-F238E27FC236}">
                <a16:creationId xmlns:a16="http://schemas.microsoft.com/office/drawing/2014/main" id="{FF85D552-3AFC-4D21-A944-9D41E128A96E}"/>
              </a:ext>
            </a:extLst>
          </p:cNvPr>
          <p:cNvSpPr>
            <a:spLocks noGrp="1"/>
          </p:cNvSpPr>
          <p:nvPr>
            <p:ph type="body" sz="quarter" idx="12"/>
          </p:nvPr>
        </p:nvSpPr>
        <p:spPr>
          <a:xfrm>
            <a:off x="952500"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1" name="Text Placeholder 2">
            <a:extLst>
              <a:ext uri="{FF2B5EF4-FFF2-40B4-BE49-F238E27FC236}">
                <a16:creationId xmlns:a16="http://schemas.microsoft.com/office/drawing/2014/main" id="{BE8C2EDB-9C70-49A2-865C-E5CD77D3E741}"/>
              </a:ext>
            </a:extLst>
          </p:cNvPr>
          <p:cNvSpPr>
            <a:spLocks noGrp="1"/>
          </p:cNvSpPr>
          <p:nvPr>
            <p:ph type="body" sz="quarter" idx="13"/>
          </p:nvPr>
        </p:nvSpPr>
        <p:spPr>
          <a:xfrm>
            <a:off x="953655" y="3841846"/>
            <a:ext cx="4838700" cy="636754"/>
          </a:xfrm>
        </p:spPr>
        <p:txBody>
          <a:bodyPr>
            <a:noAutofit/>
          </a:bodyPr>
          <a:lstStyle>
            <a:lvl1pPr marL="0" indent="0">
              <a:buNone/>
              <a:defRPr sz="1600">
                <a:latin typeface="+mn-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EE50320A-D017-45C6-9986-94BC43911E98}"/>
              </a:ext>
            </a:extLst>
          </p:cNvPr>
          <p:cNvSpPr>
            <a:spLocks noGrp="1"/>
          </p:cNvSpPr>
          <p:nvPr>
            <p:ph type="body" sz="quarter" idx="14"/>
          </p:nvPr>
        </p:nvSpPr>
        <p:spPr>
          <a:xfrm>
            <a:off x="953655"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3" name="Text Placeholder 2">
            <a:extLst>
              <a:ext uri="{FF2B5EF4-FFF2-40B4-BE49-F238E27FC236}">
                <a16:creationId xmlns:a16="http://schemas.microsoft.com/office/drawing/2014/main" id="{673EB498-F5D2-4E15-990A-2AFA4A377CBB}"/>
              </a:ext>
            </a:extLst>
          </p:cNvPr>
          <p:cNvSpPr>
            <a:spLocks noGrp="1"/>
          </p:cNvSpPr>
          <p:nvPr>
            <p:ph type="body" sz="quarter" idx="15"/>
          </p:nvPr>
        </p:nvSpPr>
        <p:spPr>
          <a:xfrm>
            <a:off x="952500" y="5017901"/>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4" name="Text Placeholder 3">
            <a:extLst>
              <a:ext uri="{FF2B5EF4-FFF2-40B4-BE49-F238E27FC236}">
                <a16:creationId xmlns:a16="http://schemas.microsoft.com/office/drawing/2014/main" id="{1F528150-326B-4BB3-AC38-7FC805DB6BA7}"/>
              </a:ext>
            </a:extLst>
          </p:cNvPr>
          <p:cNvSpPr>
            <a:spLocks noGrp="1"/>
          </p:cNvSpPr>
          <p:nvPr>
            <p:ph type="body" sz="quarter" idx="16"/>
          </p:nvPr>
        </p:nvSpPr>
        <p:spPr>
          <a:xfrm>
            <a:off x="952500" y="4646997"/>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5" name="Text Placeholder 2">
            <a:extLst>
              <a:ext uri="{FF2B5EF4-FFF2-40B4-BE49-F238E27FC236}">
                <a16:creationId xmlns:a16="http://schemas.microsoft.com/office/drawing/2014/main" id="{20EBEFF7-AECA-409B-9ACC-A63A168283BE}"/>
              </a:ext>
            </a:extLst>
          </p:cNvPr>
          <p:cNvSpPr>
            <a:spLocks noGrp="1"/>
          </p:cNvSpPr>
          <p:nvPr>
            <p:ph type="body" sz="quarter" idx="17"/>
          </p:nvPr>
        </p:nvSpPr>
        <p:spPr>
          <a:xfrm>
            <a:off x="6399647" y="2656904"/>
            <a:ext cx="4838700" cy="574318"/>
          </a:xfrm>
        </p:spPr>
        <p:txBody>
          <a:bodyPr>
            <a:noAutofit/>
          </a:bodyPr>
          <a:lstStyle>
            <a:lvl1pPr marL="0" indent="0">
              <a:buNone/>
              <a:defRPr sz="1600">
                <a:latin typeface="+mn-lt"/>
              </a:defRPr>
            </a:lvl1pPr>
          </a:lstStyle>
          <a:p>
            <a:pPr lvl="0"/>
            <a:r>
              <a:rPr lang="en-US"/>
              <a:t>Click to edit Master text styles</a:t>
            </a:r>
          </a:p>
        </p:txBody>
      </p:sp>
      <p:sp>
        <p:nvSpPr>
          <p:cNvPr id="26" name="Text Placeholder 3">
            <a:extLst>
              <a:ext uri="{FF2B5EF4-FFF2-40B4-BE49-F238E27FC236}">
                <a16:creationId xmlns:a16="http://schemas.microsoft.com/office/drawing/2014/main" id="{29E4D063-8666-4D7A-B8C8-2B9383F798E0}"/>
              </a:ext>
            </a:extLst>
          </p:cNvPr>
          <p:cNvSpPr>
            <a:spLocks noGrp="1"/>
          </p:cNvSpPr>
          <p:nvPr>
            <p:ph type="body" sz="quarter" idx="18"/>
          </p:nvPr>
        </p:nvSpPr>
        <p:spPr>
          <a:xfrm>
            <a:off x="6399647"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7" name="Text Placeholder 2">
            <a:extLst>
              <a:ext uri="{FF2B5EF4-FFF2-40B4-BE49-F238E27FC236}">
                <a16:creationId xmlns:a16="http://schemas.microsoft.com/office/drawing/2014/main" id="{4717B7CD-A4F9-444E-82B9-8914CB574887}"/>
              </a:ext>
            </a:extLst>
          </p:cNvPr>
          <p:cNvSpPr>
            <a:spLocks noGrp="1"/>
          </p:cNvSpPr>
          <p:nvPr>
            <p:ph type="body" sz="quarter" idx="19"/>
          </p:nvPr>
        </p:nvSpPr>
        <p:spPr>
          <a:xfrm>
            <a:off x="6399647" y="3841846"/>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8" name="Text Placeholder 3">
            <a:extLst>
              <a:ext uri="{FF2B5EF4-FFF2-40B4-BE49-F238E27FC236}">
                <a16:creationId xmlns:a16="http://schemas.microsoft.com/office/drawing/2014/main" id="{2CF285B7-A950-4326-A4D5-F5D542D2D65B}"/>
              </a:ext>
            </a:extLst>
          </p:cNvPr>
          <p:cNvSpPr>
            <a:spLocks noGrp="1"/>
          </p:cNvSpPr>
          <p:nvPr>
            <p:ph type="body" sz="quarter" idx="20"/>
          </p:nvPr>
        </p:nvSpPr>
        <p:spPr>
          <a:xfrm>
            <a:off x="6399647"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 name="Date Placeholder 1">
            <a:extLst>
              <a:ext uri="{FF2B5EF4-FFF2-40B4-BE49-F238E27FC236}">
                <a16:creationId xmlns:a16="http://schemas.microsoft.com/office/drawing/2014/main" id="{EC45E38A-5516-4C3E-88FC-0DCBD876054B}"/>
              </a:ext>
            </a:extLst>
          </p:cNvPr>
          <p:cNvSpPr>
            <a:spLocks noGrp="1"/>
          </p:cNvSpPr>
          <p:nvPr>
            <p:ph type="dt" sz="half" idx="21"/>
          </p:nvPr>
        </p:nvSpPr>
        <p:spPr/>
        <p:txBody>
          <a:bodyPr/>
          <a:lstStyle/>
          <a:p>
            <a:fld id="{6FCA8E82-58CD-E045-8B98-B7A85B79B752}" type="datetime4">
              <a:rPr lang="en-US" smtClean="0"/>
              <a:pPr/>
              <a:t>December 10, 2022</a:t>
            </a:fld>
            <a:endParaRPr lang="en-US" dirty="0">
              <a:latin typeface="+mn-lt"/>
            </a:endParaRPr>
          </a:p>
        </p:txBody>
      </p:sp>
      <p:sp>
        <p:nvSpPr>
          <p:cNvPr id="5" name="Footer Placeholder 4">
            <a:extLst>
              <a:ext uri="{FF2B5EF4-FFF2-40B4-BE49-F238E27FC236}">
                <a16:creationId xmlns:a16="http://schemas.microsoft.com/office/drawing/2014/main" id="{14225273-038D-4F51-A093-83D80104F21A}"/>
              </a:ext>
            </a:extLst>
          </p:cNvPr>
          <p:cNvSpPr>
            <a:spLocks noGrp="1"/>
          </p:cNvSpPr>
          <p:nvPr>
            <p:ph type="ftr" sz="quarter" idx="22"/>
          </p:nvPr>
        </p:nvSpPr>
        <p:spPr/>
        <p:txBody>
          <a:bodyPr/>
          <a:lstStyle/>
          <a:p>
            <a:r>
              <a:rPr lang="en-US"/>
              <a:t>Annual Review</a:t>
            </a:r>
            <a:endParaRPr lang="en-US" b="0" dirty="0"/>
          </a:p>
        </p:txBody>
      </p:sp>
      <p:sp>
        <p:nvSpPr>
          <p:cNvPr id="6" name="Slide Number Placeholder 5">
            <a:extLst>
              <a:ext uri="{FF2B5EF4-FFF2-40B4-BE49-F238E27FC236}">
                <a16:creationId xmlns:a16="http://schemas.microsoft.com/office/drawing/2014/main" id="{C7F24E14-E0E0-44FA-A4AA-FA63A858730C}"/>
              </a:ext>
            </a:extLst>
          </p:cNvPr>
          <p:cNvSpPr>
            <a:spLocks noGrp="1"/>
          </p:cNvSpPr>
          <p:nvPr>
            <p:ph type="sldNum" sz="quarter" idx="2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060135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16" name="Text Placeholder 29">
            <a:extLst>
              <a:ext uri="{FF2B5EF4-FFF2-40B4-BE49-F238E27FC236}">
                <a16:creationId xmlns:a16="http://schemas.microsoft.com/office/drawing/2014/main" id="{BB778BC5-5409-574B-96E2-B45CDD940DF4}"/>
              </a:ext>
            </a:extLst>
          </p:cNvPr>
          <p:cNvSpPr>
            <a:spLocks noGrp="1"/>
          </p:cNvSpPr>
          <p:nvPr>
            <p:ph type="body" sz="quarter" idx="11"/>
          </p:nvPr>
        </p:nvSpPr>
        <p:spPr>
          <a:xfrm>
            <a:off x="6896100" y="5102063"/>
            <a:ext cx="4914900" cy="588795"/>
          </a:xfrm>
        </p:spPr>
        <p:txBody>
          <a:bodyPr lIns="0" tIns="0" rIns="0" bIns="0" anchor="b">
            <a:noAutofit/>
          </a:bodyPr>
          <a:lstStyle>
            <a:lvl1pPr marL="0" indent="0">
              <a:buNone/>
              <a:defRPr sz="16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7" name="Subtitle 2">
            <a:extLst>
              <a:ext uri="{FF2B5EF4-FFF2-40B4-BE49-F238E27FC236}">
                <a16:creationId xmlns:a16="http://schemas.microsoft.com/office/drawing/2014/main" id="{32916F3A-28FA-9A4B-A780-0D687D932893}"/>
              </a:ext>
            </a:extLst>
          </p:cNvPr>
          <p:cNvSpPr>
            <a:spLocks noGrp="1"/>
          </p:cNvSpPr>
          <p:nvPr>
            <p:ph type="subTitle" idx="1"/>
          </p:nvPr>
        </p:nvSpPr>
        <p:spPr>
          <a:xfrm>
            <a:off x="6907623" y="3591098"/>
            <a:ext cx="4903377" cy="1057791"/>
          </a:xfrm>
        </p:spPr>
        <p:txBody>
          <a:bodyPr lIns="0" tIns="0" rIns="0" bIns="0">
            <a:normAutofit/>
          </a:bodyPr>
          <a:lstStyle>
            <a:lvl1pPr marL="0" indent="0" algn="l">
              <a:buNone/>
              <a:defRPr sz="16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6" name="Title 1">
            <a:extLst>
              <a:ext uri="{FF2B5EF4-FFF2-40B4-BE49-F238E27FC236}">
                <a16:creationId xmlns:a16="http://schemas.microsoft.com/office/drawing/2014/main" id="{E29321F6-59C5-6E4C-A846-6AD00848A444}"/>
              </a:ext>
            </a:extLst>
          </p:cNvPr>
          <p:cNvSpPr>
            <a:spLocks noGrp="1"/>
          </p:cNvSpPr>
          <p:nvPr>
            <p:ph type="title"/>
          </p:nvPr>
        </p:nvSpPr>
        <p:spPr>
          <a:xfrm>
            <a:off x="6907623" y="2173658"/>
            <a:ext cx="49033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27" name="Straight Connector 26">
            <a:extLst>
              <a:ext uri="{FF2B5EF4-FFF2-40B4-BE49-F238E27FC236}">
                <a16:creationId xmlns:a16="http://schemas.microsoft.com/office/drawing/2014/main" id="{AB5C3BF3-A164-DD48-BD02-4587489DA105}"/>
              </a:ext>
            </a:extLst>
          </p:cNvPr>
          <p:cNvCxnSpPr>
            <a:cxnSpLocks/>
          </p:cNvCxnSpPr>
          <p:nvPr userDrawn="1"/>
        </p:nvCxnSpPr>
        <p:spPr>
          <a:xfrm>
            <a:off x="6896100" y="3233703"/>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1" name="Picture Placeholder 2">
            <a:extLst>
              <a:ext uri="{FF2B5EF4-FFF2-40B4-BE49-F238E27FC236}">
                <a16:creationId xmlns:a16="http://schemas.microsoft.com/office/drawing/2014/main" id="{F8C225AD-C009-894E-8AFA-C94EAA06509C}"/>
              </a:ext>
            </a:extLst>
          </p:cNvPr>
          <p:cNvSpPr>
            <a:spLocks noGrp="1"/>
          </p:cNvSpPr>
          <p:nvPr>
            <p:ph type="pic" sz="quarter" idx="13"/>
          </p:nvPr>
        </p:nvSpPr>
        <p:spPr>
          <a:xfrm>
            <a:off x="0" y="0"/>
            <a:ext cx="6096000" cy="6858000"/>
          </a:xfrm>
        </p:spPr>
        <p:txBody>
          <a:bodyPr/>
          <a:lstStyle/>
          <a:p>
            <a:r>
              <a:rPr lang="en-US"/>
              <a:t>Click icon to add picture</a:t>
            </a:r>
            <a:endParaRPr lang="en-US" dirty="0"/>
          </a:p>
        </p:txBody>
      </p:sp>
      <p:grpSp>
        <p:nvGrpSpPr>
          <p:cNvPr id="30" name="Group 29">
            <a:extLst>
              <a:ext uri="{FF2B5EF4-FFF2-40B4-BE49-F238E27FC236}">
                <a16:creationId xmlns:a16="http://schemas.microsoft.com/office/drawing/2014/main" id="{FFEF81ED-50DF-3946-87D9-407C13C3CE9F}"/>
              </a:ext>
            </a:extLst>
          </p:cNvPr>
          <p:cNvGrpSpPr>
            <a:grpSpLocks/>
          </p:cNvGrpSpPr>
          <p:nvPr userDrawn="1"/>
        </p:nvGrpSpPr>
        <p:grpSpPr bwMode="auto">
          <a:xfrm rot="10800000">
            <a:off x="8870040" y="0"/>
            <a:ext cx="3325208" cy="3325208"/>
            <a:chOff x="0" y="12289"/>
            <a:chExt cx="3550" cy="3551"/>
          </a:xfrm>
        </p:grpSpPr>
        <p:sp>
          <p:nvSpPr>
            <p:cNvPr id="31" name="Freeform 30">
              <a:extLst>
                <a:ext uri="{FF2B5EF4-FFF2-40B4-BE49-F238E27FC236}">
                  <a16:creationId xmlns:a16="http://schemas.microsoft.com/office/drawing/2014/main" id="{4B6857A0-601C-9C40-ADB4-7927C7A4ECA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id="{31562ACC-ECB3-4841-A52C-00DAFF438EBF}"/>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3" name="Freeform 32">
              <a:extLst>
                <a:ext uri="{FF2B5EF4-FFF2-40B4-BE49-F238E27FC236}">
                  <a16:creationId xmlns:a16="http://schemas.microsoft.com/office/drawing/2014/main" id="{77C317B8-91B4-7040-AB8C-CE822CA28AA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999130720"/>
      </p:ext>
    </p:extLst>
  </p:cSld>
  <p:clrMapOvr>
    <a:masterClrMapping/>
  </p:clrMapOvr>
  <p:extLst>
    <p:ext uri="{DCECCB84-F9BA-43D5-87BE-67443E8EF086}">
      <p15:sldGuideLst xmlns:p15="http://schemas.microsoft.com/office/powerpoint/2012/main">
        <p15:guide id="1" pos="60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06C6F65-35CD-D64B-992A-0C1C1E00384D}"/>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spc="50" baseline="0">
                <a:latin typeface="+mj-lt"/>
              </a:defRPr>
            </a:lvl1pPr>
          </a:lstStyle>
          <a:p>
            <a:r>
              <a:rPr lang="en-US"/>
              <a:t>Click to edit Master title style</a:t>
            </a:r>
            <a:endParaRPr lang="en-US" dirty="0"/>
          </a:p>
        </p:txBody>
      </p:sp>
      <p:cxnSp>
        <p:nvCxnSpPr>
          <p:cNvPr id="13" name="Straight Connector 12">
            <a:extLst>
              <a:ext uri="{FF2B5EF4-FFF2-40B4-BE49-F238E27FC236}">
                <a16:creationId xmlns:a16="http://schemas.microsoft.com/office/drawing/2014/main" id="{CF0FD074-81E2-0D4E-8446-C5B415B238A0}"/>
              </a:ext>
            </a:extLst>
          </p:cNvPr>
          <p:cNvCxnSpPr>
            <a:cxnSpLocks/>
          </p:cNvCxnSpPr>
          <p:nvPr userDrawn="1"/>
        </p:nvCxnSpPr>
        <p:spPr>
          <a:xfrm>
            <a:off x="952500" y="1934655"/>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4" name="Text Placeholder 29">
            <a:extLst>
              <a:ext uri="{FF2B5EF4-FFF2-40B4-BE49-F238E27FC236}">
                <a16:creationId xmlns:a16="http://schemas.microsoft.com/office/drawing/2014/main" id="{58AAB058-5FFC-9E4E-AD2E-FB1B4EE51025}"/>
              </a:ext>
            </a:extLst>
          </p:cNvPr>
          <p:cNvSpPr>
            <a:spLocks noGrp="1"/>
          </p:cNvSpPr>
          <p:nvPr>
            <p:ph type="body" sz="quarter" idx="13"/>
          </p:nvPr>
        </p:nvSpPr>
        <p:spPr>
          <a:xfrm>
            <a:off x="952500" y="2818296"/>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5" name="Text Placeholder 29">
            <a:extLst>
              <a:ext uri="{FF2B5EF4-FFF2-40B4-BE49-F238E27FC236}">
                <a16:creationId xmlns:a16="http://schemas.microsoft.com/office/drawing/2014/main" id="{18ABDA74-C3EC-274D-BE87-AC5B825A2A4C}"/>
              </a:ext>
            </a:extLst>
          </p:cNvPr>
          <p:cNvSpPr>
            <a:spLocks noGrp="1"/>
          </p:cNvSpPr>
          <p:nvPr>
            <p:ph type="body" sz="quarter" idx="14"/>
          </p:nvPr>
        </p:nvSpPr>
        <p:spPr>
          <a:xfrm>
            <a:off x="952500" y="2209800"/>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16" name="Straight Connector 15">
            <a:extLst>
              <a:ext uri="{FF2B5EF4-FFF2-40B4-BE49-F238E27FC236}">
                <a16:creationId xmlns:a16="http://schemas.microsoft.com/office/drawing/2014/main" id="{A3DDE02E-BC75-2645-8725-CA2CFD327A3C}"/>
              </a:ext>
            </a:extLst>
          </p:cNvPr>
          <p:cNvCxnSpPr>
            <a:cxnSpLocks/>
          </p:cNvCxnSpPr>
          <p:nvPr userDrawn="1"/>
        </p:nvCxnSpPr>
        <p:spPr>
          <a:xfrm>
            <a:off x="3663043"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7" name="Text Placeholder 29">
            <a:extLst>
              <a:ext uri="{FF2B5EF4-FFF2-40B4-BE49-F238E27FC236}">
                <a16:creationId xmlns:a16="http://schemas.microsoft.com/office/drawing/2014/main" id="{3ABA9FD1-9B74-F14F-81EF-7B3407196B03}"/>
              </a:ext>
            </a:extLst>
          </p:cNvPr>
          <p:cNvSpPr>
            <a:spLocks noGrp="1"/>
          </p:cNvSpPr>
          <p:nvPr>
            <p:ph type="body" sz="quarter" idx="15"/>
          </p:nvPr>
        </p:nvSpPr>
        <p:spPr>
          <a:xfrm>
            <a:off x="3663042" y="2818296"/>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8" name="Text Placeholder 29">
            <a:extLst>
              <a:ext uri="{FF2B5EF4-FFF2-40B4-BE49-F238E27FC236}">
                <a16:creationId xmlns:a16="http://schemas.microsoft.com/office/drawing/2014/main" id="{0E9E9D03-0186-5B4C-A73F-95ADCD08A44A}"/>
              </a:ext>
            </a:extLst>
          </p:cNvPr>
          <p:cNvSpPr>
            <a:spLocks noGrp="1"/>
          </p:cNvSpPr>
          <p:nvPr>
            <p:ph type="body" sz="quarter" idx="16"/>
          </p:nvPr>
        </p:nvSpPr>
        <p:spPr>
          <a:xfrm>
            <a:off x="3663042" y="2209800"/>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0" name="Straight Connector 19">
            <a:extLst>
              <a:ext uri="{FF2B5EF4-FFF2-40B4-BE49-F238E27FC236}">
                <a16:creationId xmlns:a16="http://schemas.microsoft.com/office/drawing/2014/main" id="{E01EE6FD-FABB-AD48-92DA-19805B502918}"/>
              </a:ext>
            </a:extLst>
          </p:cNvPr>
          <p:cNvCxnSpPr>
            <a:cxnSpLocks/>
          </p:cNvCxnSpPr>
          <p:nvPr userDrawn="1"/>
        </p:nvCxnSpPr>
        <p:spPr>
          <a:xfrm>
            <a:off x="952500" y="4248119"/>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1" name="Text Placeholder 29">
            <a:extLst>
              <a:ext uri="{FF2B5EF4-FFF2-40B4-BE49-F238E27FC236}">
                <a16:creationId xmlns:a16="http://schemas.microsoft.com/office/drawing/2014/main" id="{F953BCFF-5CB8-784F-ACC1-A14670E62196}"/>
              </a:ext>
            </a:extLst>
          </p:cNvPr>
          <p:cNvSpPr>
            <a:spLocks noGrp="1"/>
          </p:cNvSpPr>
          <p:nvPr>
            <p:ph type="body" sz="quarter" idx="19"/>
          </p:nvPr>
        </p:nvSpPr>
        <p:spPr>
          <a:xfrm>
            <a:off x="952500" y="5131299"/>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2" name="Text Placeholder 29">
            <a:extLst>
              <a:ext uri="{FF2B5EF4-FFF2-40B4-BE49-F238E27FC236}">
                <a16:creationId xmlns:a16="http://schemas.microsoft.com/office/drawing/2014/main" id="{97DCC038-CDD3-1D48-B8BA-2617616935C5}"/>
              </a:ext>
            </a:extLst>
          </p:cNvPr>
          <p:cNvSpPr>
            <a:spLocks noGrp="1"/>
          </p:cNvSpPr>
          <p:nvPr>
            <p:ph type="body" sz="quarter" idx="20"/>
          </p:nvPr>
        </p:nvSpPr>
        <p:spPr>
          <a:xfrm>
            <a:off x="952500" y="4522803"/>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3" name="Straight Connector 22">
            <a:extLst>
              <a:ext uri="{FF2B5EF4-FFF2-40B4-BE49-F238E27FC236}">
                <a16:creationId xmlns:a16="http://schemas.microsoft.com/office/drawing/2014/main" id="{93BB36CC-7349-334D-A028-58D01025E726}"/>
              </a:ext>
            </a:extLst>
          </p:cNvPr>
          <p:cNvCxnSpPr>
            <a:cxnSpLocks/>
          </p:cNvCxnSpPr>
          <p:nvPr userDrawn="1"/>
        </p:nvCxnSpPr>
        <p:spPr>
          <a:xfrm>
            <a:off x="3663043"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4" name="Text Placeholder 29">
            <a:extLst>
              <a:ext uri="{FF2B5EF4-FFF2-40B4-BE49-F238E27FC236}">
                <a16:creationId xmlns:a16="http://schemas.microsoft.com/office/drawing/2014/main" id="{C20DFC6E-CE65-E94B-921D-38F386E173F2}"/>
              </a:ext>
            </a:extLst>
          </p:cNvPr>
          <p:cNvSpPr>
            <a:spLocks noGrp="1"/>
          </p:cNvSpPr>
          <p:nvPr>
            <p:ph type="body" sz="quarter" idx="21"/>
          </p:nvPr>
        </p:nvSpPr>
        <p:spPr>
          <a:xfrm>
            <a:off x="3663042" y="5131299"/>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5" name="Text Placeholder 29">
            <a:extLst>
              <a:ext uri="{FF2B5EF4-FFF2-40B4-BE49-F238E27FC236}">
                <a16:creationId xmlns:a16="http://schemas.microsoft.com/office/drawing/2014/main" id="{773FBF72-A3D8-2F4E-BAD2-2755F0BE4A47}"/>
              </a:ext>
            </a:extLst>
          </p:cNvPr>
          <p:cNvSpPr>
            <a:spLocks noGrp="1"/>
          </p:cNvSpPr>
          <p:nvPr>
            <p:ph type="body" sz="quarter" idx="22"/>
          </p:nvPr>
        </p:nvSpPr>
        <p:spPr>
          <a:xfrm>
            <a:off x="3663042" y="4522803"/>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C402C0D4-D9C4-F547-B996-38177302A3DC}"/>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7" name="Text Placeholder 29">
            <a:extLst>
              <a:ext uri="{FF2B5EF4-FFF2-40B4-BE49-F238E27FC236}">
                <a16:creationId xmlns:a16="http://schemas.microsoft.com/office/drawing/2014/main" id="{9B18A1DC-4A61-514B-9F70-1DCC893EBB17}"/>
              </a:ext>
            </a:extLst>
          </p:cNvPr>
          <p:cNvSpPr>
            <a:spLocks noGrp="1"/>
          </p:cNvSpPr>
          <p:nvPr>
            <p:ph type="body" sz="quarter" idx="23"/>
          </p:nvPr>
        </p:nvSpPr>
        <p:spPr>
          <a:xfrm>
            <a:off x="6367054" y="5131299"/>
            <a:ext cx="2129245"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8" name="Text Placeholder 29">
            <a:extLst>
              <a:ext uri="{FF2B5EF4-FFF2-40B4-BE49-F238E27FC236}">
                <a16:creationId xmlns:a16="http://schemas.microsoft.com/office/drawing/2014/main" id="{DD138509-2AA1-D540-90D6-288474956619}"/>
              </a:ext>
            </a:extLst>
          </p:cNvPr>
          <p:cNvSpPr>
            <a:spLocks noGrp="1"/>
          </p:cNvSpPr>
          <p:nvPr>
            <p:ph type="body" sz="quarter" idx="24"/>
          </p:nvPr>
        </p:nvSpPr>
        <p:spPr>
          <a:xfrm>
            <a:off x="6367054" y="4522803"/>
            <a:ext cx="2129245"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2" name="Date Placeholder 1">
            <a:extLst>
              <a:ext uri="{FF2B5EF4-FFF2-40B4-BE49-F238E27FC236}">
                <a16:creationId xmlns:a16="http://schemas.microsoft.com/office/drawing/2014/main" id="{62655503-4608-4F79-A5D4-B2F67958F263}"/>
              </a:ext>
            </a:extLst>
          </p:cNvPr>
          <p:cNvSpPr>
            <a:spLocks noGrp="1"/>
          </p:cNvSpPr>
          <p:nvPr>
            <p:ph type="dt" sz="half" idx="25"/>
          </p:nvPr>
        </p:nvSpPr>
        <p:spPr/>
        <p:txBody>
          <a:bodyPr/>
          <a:lstStyle/>
          <a:p>
            <a:fld id="{6FCA8E82-58CD-E045-8B98-B7A85B79B752}" type="datetime4">
              <a:rPr lang="en-US" smtClean="0"/>
              <a:pPr/>
              <a:t>December 10, 2022</a:t>
            </a:fld>
            <a:endParaRPr lang="en-US" dirty="0">
              <a:latin typeface="+mn-lt"/>
            </a:endParaRPr>
          </a:p>
        </p:txBody>
      </p:sp>
      <p:sp>
        <p:nvSpPr>
          <p:cNvPr id="3" name="Footer Placeholder 2">
            <a:extLst>
              <a:ext uri="{FF2B5EF4-FFF2-40B4-BE49-F238E27FC236}">
                <a16:creationId xmlns:a16="http://schemas.microsoft.com/office/drawing/2014/main" id="{9DAFA395-FE4C-4A99-A74E-57757D8473E1}"/>
              </a:ext>
            </a:extLst>
          </p:cNvPr>
          <p:cNvSpPr>
            <a:spLocks noGrp="1"/>
          </p:cNvSpPr>
          <p:nvPr>
            <p:ph type="ftr" sz="quarter" idx="26"/>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30A6A117-A0E8-43E1-9120-CE3B8B97667F}"/>
              </a:ext>
            </a:extLst>
          </p:cNvPr>
          <p:cNvSpPr>
            <a:spLocks noGrp="1"/>
          </p:cNvSpPr>
          <p:nvPr>
            <p:ph type="sldNum" sz="quarter" idx="27"/>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4093066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82066DD-D313-D148-89C7-338EB873A730}"/>
              </a:ext>
            </a:extLst>
          </p:cNvPr>
          <p:cNvGrpSpPr>
            <a:grpSpLocks/>
          </p:cNvGrpSpPr>
          <p:nvPr userDrawn="1"/>
        </p:nvGrpSpPr>
        <p:grpSpPr bwMode="auto">
          <a:xfrm rot="16200000" flipV="1">
            <a:off x="0" y="3900132"/>
            <a:ext cx="2959226" cy="2959226"/>
            <a:chOff x="0" y="12289"/>
            <a:chExt cx="3550" cy="3551"/>
          </a:xfrm>
        </p:grpSpPr>
        <p:sp>
          <p:nvSpPr>
            <p:cNvPr id="15" name="Freeform 14">
              <a:extLst>
                <a:ext uri="{FF2B5EF4-FFF2-40B4-BE49-F238E27FC236}">
                  <a16:creationId xmlns:a16="http://schemas.microsoft.com/office/drawing/2014/main" id="{A5BBD7C7-99D1-E841-A081-6912D1F2B85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6" name="Freeform 15">
              <a:extLst>
                <a:ext uri="{FF2B5EF4-FFF2-40B4-BE49-F238E27FC236}">
                  <a16:creationId xmlns:a16="http://schemas.microsoft.com/office/drawing/2014/main" id="{227A14EE-CB79-754A-8B19-EB9874B3158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9" name="Freeform 18">
              <a:extLst>
                <a:ext uri="{FF2B5EF4-FFF2-40B4-BE49-F238E27FC236}">
                  <a16:creationId xmlns:a16="http://schemas.microsoft.com/office/drawing/2014/main" id="{35B38B80-C3D3-4C47-B468-C41A8FF36F2A}"/>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4" name="Picture Placeholder 2">
            <a:extLst>
              <a:ext uri="{FF2B5EF4-FFF2-40B4-BE49-F238E27FC236}">
                <a16:creationId xmlns:a16="http://schemas.microsoft.com/office/drawing/2014/main" id="{F0C4E8C2-3240-594A-9D5E-1BCD1AF44C5E}"/>
              </a:ext>
            </a:extLst>
          </p:cNvPr>
          <p:cNvSpPr>
            <a:spLocks noGrp="1"/>
          </p:cNvSpPr>
          <p:nvPr>
            <p:ph type="pic" sz="quarter" idx="13"/>
          </p:nvPr>
        </p:nvSpPr>
        <p:spPr>
          <a:xfrm>
            <a:off x="6096000" y="-22543"/>
            <a:ext cx="6096000" cy="6903086"/>
          </a:xfrm>
        </p:spPr>
        <p:txBody>
          <a:bodyPr/>
          <a:lstStyle/>
          <a:p>
            <a:r>
              <a:rPr lang="en-US"/>
              <a:t>Click icon to add picture</a:t>
            </a:r>
            <a:endParaRPr lang="en-US" dirty="0"/>
          </a:p>
        </p:txBody>
      </p:sp>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17" name="Straight Connector 16">
            <a:extLst>
              <a:ext uri="{FF2B5EF4-FFF2-40B4-BE49-F238E27FC236}">
                <a16:creationId xmlns:a16="http://schemas.microsoft.com/office/drawing/2014/main" id="{1D23F761-57FC-3649-AE84-0C3EF95EF561}"/>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E66F2BC9-2F8A-1543-9AFD-9BAB0E75B31C}"/>
              </a:ext>
            </a:extLst>
          </p:cNvPr>
          <p:cNvSpPr>
            <a:spLocks noGrp="1"/>
          </p:cNvSpPr>
          <p:nvPr>
            <p:ph type="body" sz="quarter" idx="11"/>
          </p:nvPr>
        </p:nvSpPr>
        <p:spPr>
          <a:xfrm>
            <a:off x="952499" y="2289363"/>
            <a:ext cx="4572001" cy="2795232"/>
          </a:xfrm>
        </p:spPr>
        <p:txBody>
          <a:bodyPr lIns="0" tIns="0" rIns="0" bIns="0">
            <a:noAutofit/>
          </a:bodyPr>
          <a:lstStyle>
            <a:lvl1pPr marL="0" indent="0">
              <a:lnSpc>
                <a:spcPct val="100000"/>
              </a:lnSpc>
              <a:buNone/>
              <a:defRPr sz="16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 name="Date Placeholder 1">
            <a:extLst>
              <a:ext uri="{FF2B5EF4-FFF2-40B4-BE49-F238E27FC236}">
                <a16:creationId xmlns:a16="http://schemas.microsoft.com/office/drawing/2014/main" id="{CA64E0B3-57C5-4DAF-8531-F39610E77C09}"/>
              </a:ext>
            </a:extLst>
          </p:cNvPr>
          <p:cNvSpPr>
            <a:spLocks noGrp="1"/>
          </p:cNvSpPr>
          <p:nvPr>
            <p:ph type="dt" sz="half" idx="14"/>
          </p:nvPr>
        </p:nvSpPr>
        <p:spPr/>
        <p:txBody>
          <a:bodyPr/>
          <a:lstStyle/>
          <a:p>
            <a:fld id="{6FCA8E82-58CD-E045-8B98-B7A85B79B752}" type="datetime4">
              <a:rPr lang="en-US" smtClean="0"/>
              <a:pPr/>
              <a:t>December 10, 2022</a:t>
            </a:fld>
            <a:endParaRPr lang="en-US" dirty="0">
              <a:latin typeface="+mn-lt"/>
            </a:endParaRPr>
          </a:p>
        </p:txBody>
      </p:sp>
      <p:sp>
        <p:nvSpPr>
          <p:cNvPr id="3" name="Footer Placeholder 2">
            <a:extLst>
              <a:ext uri="{FF2B5EF4-FFF2-40B4-BE49-F238E27FC236}">
                <a16:creationId xmlns:a16="http://schemas.microsoft.com/office/drawing/2014/main" id="{B7E0EC46-C626-4D58-AB64-0B3B850D1482}"/>
              </a:ext>
            </a:extLst>
          </p:cNvPr>
          <p:cNvSpPr>
            <a:spLocks noGrp="1"/>
          </p:cNvSpPr>
          <p:nvPr>
            <p:ph type="ftr" sz="quarter" idx="15"/>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8F25D00C-8F5C-4528-87FA-F9431D967555}"/>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073769527"/>
      </p:ext>
    </p:extLst>
  </p:cSld>
  <p:clrMapOvr>
    <a:masterClrMapping/>
  </p:clrMapOvr>
  <p:extLst>
    <p:ext uri="{DCECCB84-F9BA-43D5-87BE-67443E8EF086}">
      <p15:sldGuideLst xmlns:p15="http://schemas.microsoft.com/office/powerpoint/2012/main">
        <p15:guide id="1" pos="600">
          <p15:clr>
            <a:srgbClr val="FBAE40"/>
          </p15:clr>
        </p15:guide>
        <p15:guide id="6" pos="3480" userDrawn="1">
          <p15:clr>
            <a:srgbClr val="FBAE40"/>
          </p15:clr>
        </p15:guide>
        <p15:guide id="7" orient="horz" pos="1440" userDrawn="1">
          <p15:clr>
            <a:srgbClr val="FBAE40"/>
          </p15:clr>
        </p15:guide>
        <p15:guide id="9" orient="horz" pos="1224" userDrawn="1">
          <p15:clr>
            <a:srgbClr val="FBAE40"/>
          </p15:clr>
        </p15:guide>
        <p15:guide id="10" orient="horz" pos="55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
    <p:bg>
      <p:bgPr>
        <a:solidFill>
          <a:schemeClr val="tx1"/>
        </a:solidFill>
        <a:effectLst/>
      </p:bgPr>
    </p:bg>
    <p:spTree>
      <p:nvGrpSpPr>
        <p:cNvPr id="1" name=""/>
        <p:cNvGrpSpPr/>
        <p:nvPr/>
      </p:nvGrpSpPr>
      <p:grpSpPr>
        <a:xfrm>
          <a:off x="0" y="0"/>
          <a:ext cx="0" cy="0"/>
          <a:chOff x="0" y="0"/>
          <a:chExt cx="0" cy="0"/>
        </a:xfrm>
      </p:grpSpPr>
      <p:sp>
        <p:nvSpPr>
          <p:cNvPr id="21" name="Picture Placeholder 2">
            <a:extLst>
              <a:ext uri="{FF2B5EF4-FFF2-40B4-BE49-F238E27FC236}">
                <a16:creationId xmlns:a16="http://schemas.microsoft.com/office/drawing/2014/main" id="{50E2385F-F6FA-D345-AF77-A9EE8E49310D}"/>
              </a:ext>
            </a:extLst>
          </p:cNvPr>
          <p:cNvSpPr>
            <a:spLocks noGrp="1"/>
          </p:cNvSpPr>
          <p:nvPr>
            <p:ph type="pic" sz="quarter" idx="13"/>
          </p:nvPr>
        </p:nvSpPr>
        <p:spPr>
          <a:xfrm>
            <a:off x="0" y="0"/>
            <a:ext cx="12191998" cy="6858000"/>
          </a:xfrm>
          <a:solidFill>
            <a:schemeClr val="accent2"/>
          </a:solidFill>
        </p:spPr>
        <p:txBody>
          <a:bodyPr/>
          <a:lstStyle/>
          <a:p>
            <a:r>
              <a:rPr lang="en-US"/>
              <a:t>Click icon to add picture</a:t>
            </a:r>
            <a:endParaRPr lang="en-US" dirty="0"/>
          </a:p>
        </p:txBody>
      </p:sp>
      <p:sp>
        <p:nvSpPr>
          <p:cNvPr id="18" name="Title 1">
            <a:extLst>
              <a:ext uri="{FF2B5EF4-FFF2-40B4-BE49-F238E27FC236}">
                <a16:creationId xmlns:a16="http://schemas.microsoft.com/office/drawing/2014/main" id="{8D492973-78E3-D34E-835E-CF2D4517016D}"/>
              </a:ext>
            </a:extLst>
          </p:cNvPr>
          <p:cNvSpPr>
            <a:spLocks noGrp="1"/>
          </p:cNvSpPr>
          <p:nvPr>
            <p:ph type="title"/>
          </p:nvPr>
        </p:nvSpPr>
        <p:spPr>
          <a:xfrm>
            <a:off x="7193943" y="3045437"/>
            <a:ext cx="4941477" cy="610863"/>
          </a:xfrm>
          <a:prstGeom prst="rect">
            <a:avLst/>
          </a:prstGeom>
        </p:spPr>
        <p:txBody>
          <a:bodyPr lIns="0" tIns="0" rIns="0" bIns="0" anchor="b" anchorCtr="0">
            <a:normAutofit/>
          </a:bodyPr>
          <a:lstStyle>
            <a:lvl1pPr>
              <a:defRPr sz="4100" b="1" i="0" baseline="0">
                <a:solidFill>
                  <a:schemeClr val="tx1"/>
                </a:solidFill>
                <a:latin typeface="+mj-lt"/>
              </a:defRPr>
            </a:lvl1pPr>
          </a:lstStyle>
          <a:p>
            <a:r>
              <a:rPr lang="en-US"/>
              <a:t>Click to edit Master title style</a:t>
            </a:r>
            <a:endParaRPr lang="en-US" dirty="0"/>
          </a:p>
        </p:txBody>
      </p:sp>
      <p:cxnSp>
        <p:nvCxnSpPr>
          <p:cNvPr id="20" name="Straight Connector 19">
            <a:extLst>
              <a:ext uri="{FF2B5EF4-FFF2-40B4-BE49-F238E27FC236}">
                <a16:creationId xmlns:a16="http://schemas.microsoft.com/office/drawing/2014/main" id="{4BE3A3D6-A0AD-C84D-8B2A-743F5F95432E}"/>
              </a:ext>
            </a:extLst>
          </p:cNvPr>
          <p:cNvCxnSpPr>
            <a:cxnSpLocks/>
          </p:cNvCxnSpPr>
          <p:nvPr userDrawn="1"/>
        </p:nvCxnSpPr>
        <p:spPr>
          <a:xfrm>
            <a:off x="7154721" y="4003877"/>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F4CB38BE-0FF2-694C-AA3C-D73DBF7C332C}"/>
              </a:ext>
            </a:extLst>
          </p:cNvPr>
          <p:cNvGrpSpPr>
            <a:grpSpLocks/>
          </p:cNvGrpSpPr>
          <p:nvPr userDrawn="1"/>
        </p:nvGrpSpPr>
        <p:grpSpPr bwMode="auto">
          <a:xfrm rot="10800000">
            <a:off x="9509760" y="-3"/>
            <a:ext cx="2682238" cy="2682238"/>
            <a:chOff x="0" y="12289"/>
            <a:chExt cx="3550" cy="3551"/>
          </a:xfrm>
          <a:solidFill>
            <a:schemeClr val="tx1"/>
          </a:solidFill>
        </p:grpSpPr>
        <p:sp>
          <p:nvSpPr>
            <p:cNvPr id="23" name="Freeform 22">
              <a:extLst>
                <a:ext uri="{FF2B5EF4-FFF2-40B4-BE49-F238E27FC236}">
                  <a16:creationId xmlns:a16="http://schemas.microsoft.com/office/drawing/2014/main" id="{F0257420-2EA0-6348-8B9E-1414F529726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4" name="Freeform 23">
              <a:extLst>
                <a:ext uri="{FF2B5EF4-FFF2-40B4-BE49-F238E27FC236}">
                  <a16:creationId xmlns:a16="http://schemas.microsoft.com/office/drawing/2014/main" id="{7FE65C23-C0EF-BB41-884A-01C2A7356159}"/>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5" name="Freeform 24">
              <a:extLst>
                <a:ext uri="{FF2B5EF4-FFF2-40B4-BE49-F238E27FC236}">
                  <a16:creationId xmlns:a16="http://schemas.microsoft.com/office/drawing/2014/main" id="{F73F5EB6-53C7-D44C-9003-FB5A81F9890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2357889184"/>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tx1"/>
        </a:solidFill>
        <a:effectLst/>
      </p:bgPr>
    </p:bg>
    <p:spTree>
      <p:nvGrpSpPr>
        <p:cNvPr id="1" name=""/>
        <p:cNvGrpSpPr/>
        <p:nvPr/>
      </p:nvGrpSpPr>
      <p:grpSpPr>
        <a:xfrm>
          <a:off x="0" y="0"/>
          <a:ext cx="0" cy="0"/>
          <a:chOff x="0" y="0"/>
          <a:chExt cx="0" cy="0"/>
        </a:xfrm>
      </p:grpSpPr>
      <p:sp>
        <p:nvSpPr>
          <p:cNvPr id="6" name="Chart Placeholder 5">
            <a:extLst>
              <a:ext uri="{FF2B5EF4-FFF2-40B4-BE49-F238E27FC236}">
                <a16:creationId xmlns:a16="http://schemas.microsoft.com/office/drawing/2014/main" id="{75992517-0394-6B43-B15D-2A86A34512F3}"/>
              </a:ext>
            </a:extLst>
          </p:cNvPr>
          <p:cNvSpPr>
            <a:spLocks noGrp="1"/>
          </p:cNvSpPr>
          <p:nvPr>
            <p:ph type="chart" sz="quarter" idx="10"/>
          </p:nvPr>
        </p:nvSpPr>
        <p:spPr>
          <a:xfrm>
            <a:off x="952500" y="1939108"/>
            <a:ext cx="10352810" cy="4110702"/>
          </a:xfrm>
        </p:spPr>
        <p:txBody>
          <a:bodyPr/>
          <a:lstStyle>
            <a:lvl1pPr>
              <a:defRPr>
                <a:solidFill>
                  <a:schemeClr val="tx1"/>
                </a:solidFill>
              </a:defRPr>
            </a:lvl1pPr>
          </a:lstStyle>
          <a:p>
            <a:r>
              <a:rPr lang="en-US"/>
              <a:t>Click icon to add chart</a:t>
            </a:r>
            <a:endParaRPr lang="en-US" dirty="0"/>
          </a:p>
        </p:txBody>
      </p:sp>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2" name="Date Placeholder 1">
            <a:extLst>
              <a:ext uri="{FF2B5EF4-FFF2-40B4-BE49-F238E27FC236}">
                <a16:creationId xmlns:a16="http://schemas.microsoft.com/office/drawing/2014/main" id="{371012B1-809A-45CE-9FED-46D08DC8C42B}"/>
              </a:ext>
            </a:extLst>
          </p:cNvPr>
          <p:cNvSpPr>
            <a:spLocks noGrp="1"/>
          </p:cNvSpPr>
          <p:nvPr>
            <p:ph type="dt" sz="half" idx="11"/>
          </p:nvPr>
        </p:nvSpPr>
        <p:spPr/>
        <p:txBody>
          <a:bodyPr/>
          <a:lstStyle/>
          <a:p>
            <a:fld id="{6FCA8E82-58CD-E045-8B98-B7A85B79B752}" type="datetime4">
              <a:rPr lang="en-US" smtClean="0"/>
              <a:pPr/>
              <a:t>December 10, 2022</a:t>
            </a:fld>
            <a:endParaRPr lang="en-US" dirty="0">
              <a:latin typeface="+mn-lt"/>
            </a:endParaRPr>
          </a:p>
        </p:txBody>
      </p:sp>
      <p:sp>
        <p:nvSpPr>
          <p:cNvPr id="3" name="Footer Placeholder 2">
            <a:extLst>
              <a:ext uri="{FF2B5EF4-FFF2-40B4-BE49-F238E27FC236}">
                <a16:creationId xmlns:a16="http://schemas.microsoft.com/office/drawing/2014/main" id="{3FB6FA27-6601-4107-A3C9-808CB4430246}"/>
              </a:ext>
            </a:extLst>
          </p:cNvPr>
          <p:cNvSpPr>
            <a:spLocks noGrp="1"/>
          </p:cNvSpPr>
          <p:nvPr>
            <p:ph type="ftr" sz="quarter" idx="12"/>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0919432A-F8B5-4A96-AEE6-2E159658D5DD}"/>
              </a:ext>
            </a:extLst>
          </p:cNvPr>
          <p:cNvSpPr>
            <a:spLocks noGrp="1"/>
          </p:cNvSpPr>
          <p:nvPr>
            <p:ph type="sldNum" sz="quarter" idx="1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065862895"/>
      </p:ext>
    </p:extLst>
  </p:cSld>
  <p:clrMapOvr>
    <a:masterClrMapping/>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1392" userDrawn="1">
          <p15:clr>
            <a:srgbClr val="FBAE40"/>
          </p15:clr>
        </p15:guide>
        <p15:guide id="10" orient="horz" pos="5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p:nvPr>
        </p:nvSpPr>
        <p:spPr>
          <a:xfrm>
            <a:off x="952500" y="2209800"/>
            <a:ext cx="10287000" cy="2593109"/>
          </a:xfrm>
        </p:spPr>
        <p:txBody>
          <a:bodyPr/>
          <a:lstStyle/>
          <a:p>
            <a:r>
              <a:rPr lang="en-US"/>
              <a:t>Click icon to add table</a:t>
            </a:r>
            <a:endParaRPr lang="en-US" dirty="0"/>
          </a:p>
        </p:txBody>
      </p:sp>
      <p:sp>
        <p:nvSpPr>
          <p:cNvPr id="2" name="Date Placeholder 1">
            <a:extLst>
              <a:ext uri="{FF2B5EF4-FFF2-40B4-BE49-F238E27FC236}">
                <a16:creationId xmlns:a16="http://schemas.microsoft.com/office/drawing/2014/main" id="{9B2411D2-78FE-46C1-9EA9-C6A882903B53}"/>
              </a:ext>
            </a:extLst>
          </p:cNvPr>
          <p:cNvSpPr>
            <a:spLocks noGrp="1"/>
          </p:cNvSpPr>
          <p:nvPr>
            <p:ph type="dt" sz="half" idx="11"/>
          </p:nvPr>
        </p:nvSpPr>
        <p:spPr/>
        <p:txBody>
          <a:bodyPr/>
          <a:lstStyle/>
          <a:p>
            <a:fld id="{6FCA8E82-58CD-E045-8B98-B7A85B79B752}" type="datetime4">
              <a:rPr lang="en-US" smtClean="0"/>
              <a:pPr/>
              <a:t>December 10, 2022</a:t>
            </a:fld>
            <a:endParaRPr lang="en-US" dirty="0">
              <a:latin typeface="+mn-lt"/>
            </a:endParaRPr>
          </a:p>
        </p:txBody>
      </p:sp>
      <p:sp>
        <p:nvSpPr>
          <p:cNvPr id="3" name="Footer Placeholder 2">
            <a:extLst>
              <a:ext uri="{FF2B5EF4-FFF2-40B4-BE49-F238E27FC236}">
                <a16:creationId xmlns:a16="http://schemas.microsoft.com/office/drawing/2014/main" id="{C04DAF8F-82DB-4DBE-9041-71217A4516CB}"/>
              </a:ext>
            </a:extLst>
          </p:cNvPr>
          <p:cNvSpPr>
            <a:spLocks noGrp="1"/>
          </p:cNvSpPr>
          <p:nvPr>
            <p:ph type="ftr" sz="quarter" idx="12"/>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782F761B-6706-439D-9C75-43E751AB195C}"/>
              </a:ext>
            </a:extLst>
          </p:cNvPr>
          <p:cNvSpPr>
            <a:spLocks noGrp="1"/>
          </p:cNvSpPr>
          <p:nvPr>
            <p:ph type="sldNum" sz="quarter" idx="1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40131073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964022" y="2476500"/>
            <a:ext cx="7132320" cy="3289971"/>
          </a:xfrm>
          <a:prstGeom prst="rect">
            <a:avLst/>
          </a:prstGeom>
          <a:ln>
            <a:noFill/>
          </a:ln>
        </p:spPr>
        <p:txBody>
          <a:bodyPr lIns="0" tIns="0" rIns="0" bIns="0" anchor="t" anchorCtr="0">
            <a:normAutofit/>
          </a:bodyPr>
          <a:lstStyle>
            <a:lvl1pPr>
              <a:lnSpc>
                <a:spcPct val="100000"/>
              </a:lnSpc>
              <a:defRPr sz="2800" b="0" i="0">
                <a:solidFill>
                  <a:schemeClr val="bg1"/>
                </a:solidFill>
                <a:latin typeface="+mn-lt"/>
              </a:defRPr>
            </a:lvl1pPr>
          </a:lstStyle>
          <a:p>
            <a:r>
              <a:rPr lang="en-US"/>
              <a:t>Click to edit Master title style</a:t>
            </a:r>
            <a:endParaRPr lang="en-US" dirty="0"/>
          </a:p>
        </p:txBody>
      </p:sp>
      <p:sp>
        <p:nvSpPr>
          <p:cNvPr id="10" name="TextBox 9">
            <a:extLst>
              <a:ext uri="{FF2B5EF4-FFF2-40B4-BE49-F238E27FC236}">
                <a16:creationId xmlns:a16="http://schemas.microsoft.com/office/drawing/2014/main" id="{E902327D-DBD4-7A4E-ABF2-A946A559A8AD}"/>
              </a:ext>
            </a:extLst>
          </p:cNvPr>
          <p:cNvSpPr txBox="1"/>
          <p:nvPr userDrawn="1"/>
        </p:nvSpPr>
        <p:spPr>
          <a:xfrm>
            <a:off x="699948" y="548291"/>
            <a:ext cx="1589372" cy="3170099"/>
          </a:xfrm>
          <a:prstGeom prst="rect">
            <a:avLst/>
          </a:prstGeom>
          <a:noFill/>
        </p:spPr>
        <p:txBody>
          <a:bodyPr wrap="square" rtlCol="0">
            <a:spAutoFit/>
          </a:bodyPr>
          <a:lstStyle/>
          <a:p>
            <a:r>
              <a:rPr lang="en-US" sz="20000" b="1" dirty="0">
                <a:solidFill>
                  <a:schemeClr val="bg1"/>
                </a:solidFill>
              </a:rPr>
              <a:t>“</a:t>
            </a:r>
          </a:p>
        </p:txBody>
      </p:sp>
      <p:grpSp>
        <p:nvGrpSpPr>
          <p:cNvPr id="18" name="Group 17">
            <a:extLst>
              <a:ext uri="{FF2B5EF4-FFF2-40B4-BE49-F238E27FC236}">
                <a16:creationId xmlns:a16="http://schemas.microsoft.com/office/drawing/2014/main" id="{6ACB4ADD-D9F4-984E-B29D-A2CF6D19E810}"/>
              </a:ext>
            </a:extLst>
          </p:cNvPr>
          <p:cNvGrpSpPr/>
          <p:nvPr userDrawn="1"/>
        </p:nvGrpSpPr>
        <p:grpSpPr>
          <a:xfrm>
            <a:off x="6362700" y="0"/>
            <a:ext cx="5829298" cy="3235602"/>
            <a:chOff x="5612972" y="1"/>
            <a:chExt cx="6615961" cy="3672246"/>
          </a:xfrm>
        </p:grpSpPr>
        <p:sp>
          <p:nvSpPr>
            <p:cNvPr id="19" name="AutoShape 24">
              <a:extLst>
                <a:ext uri="{FF2B5EF4-FFF2-40B4-BE49-F238E27FC236}">
                  <a16:creationId xmlns:a16="http://schemas.microsoft.com/office/drawing/2014/main" id="{5017C477-A988-7041-8A67-3D8294D6AD7C}"/>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0" name="Freeform 19">
              <a:extLst>
                <a:ext uri="{FF2B5EF4-FFF2-40B4-BE49-F238E27FC236}">
                  <a16:creationId xmlns:a16="http://schemas.microsoft.com/office/drawing/2014/main" id="{206D7F37-5DD1-A24E-9CCA-84B2A168554D}"/>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A6E321C8-096C-1B41-B14F-4CA7AE04BB1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32B3FDD4-EB13-F44F-99D0-BFAB06F00B3A}"/>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23" name="Freeform 22">
              <a:extLst>
                <a:ext uri="{FF2B5EF4-FFF2-40B4-BE49-F238E27FC236}">
                  <a16:creationId xmlns:a16="http://schemas.microsoft.com/office/drawing/2014/main" id="{A20BCBD2-A735-0C43-8C55-B384372AC62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grpSp>
        <p:nvGrpSpPr>
          <p:cNvPr id="24" name="Group 23">
            <a:extLst>
              <a:ext uri="{FF2B5EF4-FFF2-40B4-BE49-F238E27FC236}">
                <a16:creationId xmlns:a16="http://schemas.microsoft.com/office/drawing/2014/main" id="{669A90A7-BF26-684E-8C8B-638053DA1234}"/>
              </a:ext>
            </a:extLst>
          </p:cNvPr>
          <p:cNvGrpSpPr>
            <a:grpSpLocks/>
          </p:cNvGrpSpPr>
          <p:nvPr userDrawn="1"/>
        </p:nvGrpSpPr>
        <p:grpSpPr bwMode="auto">
          <a:xfrm rot="16200000" flipV="1">
            <a:off x="0" y="3900132"/>
            <a:ext cx="2959226" cy="2959226"/>
            <a:chOff x="0" y="12289"/>
            <a:chExt cx="3550" cy="3551"/>
          </a:xfrm>
        </p:grpSpPr>
        <p:sp>
          <p:nvSpPr>
            <p:cNvPr id="25" name="Freeform 24">
              <a:extLst>
                <a:ext uri="{FF2B5EF4-FFF2-40B4-BE49-F238E27FC236}">
                  <a16:creationId xmlns:a16="http://schemas.microsoft.com/office/drawing/2014/main" id="{861D8E86-886A-8744-BC4C-FE82B02438F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6" name="Freeform 25">
              <a:extLst>
                <a:ext uri="{FF2B5EF4-FFF2-40B4-BE49-F238E27FC236}">
                  <a16:creationId xmlns:a16="http://schemas.microsoft.com/office/drawing/2014/main" id="{2D967470-E96E-8843-AAD2-E0C8B807793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C8A27D09-765D-3949-BCCA-238C3514D4CF}"/>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14478292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560">
          <p15:clr>
            <a:srgbClr val="FBAE40"/>
          </p15:clr>
        </p15:guide>
        <p15:guide id="8" orient="horz" pos="1752" userDrawn="1">
          <p15:clr>
            <a:srgbClr val="FBAE40"/>
          </p15:clr>
        </p15:guide>
        <p15:guide id="9" orient="horz" pos="124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7D9F21A-75CF-6045-8FA1-C4F4E21B699C}"/>
              </a:ext>
            </a:extLst>
          </p:cNvPr>
          <p:cNvGrpSpPr>
            <a:grpSpLocks/>
          </p:cNvGrpSpPr>
          <p:nvPr userDrawn="1"/>
        </p:nvGrpSpPr>
        <p:grpSpPr bwMode="auto">
          <a:xfrm rot="16200000" flipV="1">
            <a:off x="0" y="3900132"/>
            <a:ext cx="2959226" cy="2959226"/>
            <a:chOff x="0" y="12289"/>
            <a:chExt cx="3550" cy="3551"/>
          </a:xfrm>
        </p:grpSpPr>
        <p:sp>
          <p:nvSpPr>
            <p:cNvPr id="26" name="Freeform 25">
              <a:extLst>
                <a:ext uri="{FF2B5EF4-FFF2-40B4-BE49-F238E27FC236}">
                  <a16:creationId xmlns:a16="http://schemas.microsoft.com/office/drawing/2014/main" id="{AEA7E377-BB07-FA43-B532-10A92EE030B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F18DE645-B3D5-2F4E-AAD6-002FEF13A310}"/>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6" name="Freeform 35">
              <a:extLst>
                <a:ext uri="{FF2B5EF4-FFF2-40B4-BE49-F238E27FC236}">
                  <a16:creationId xmlns:a16="http://schemas.microsoft.com/office/drawing/2014/main" id="{B90F6499-BA50-2340-A026-32C79B6BFAF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8" name="Picture Placeholder 25">
            <a:extLst>
              <a:ext uri="{FF2B5EF4-FFF2-40B4-BE49-F238E27FC236}">
                <a16:creationId xmlns:a16="http://schemas.microsoft.com/office/drawing/2014/main" id="{2274C164-503B-E746-A155-849A9BC2406E}"/>
              </a:ext>
            </a:extLst>
          </p:cNvPr>
          <p:cNvSpPr>
            <a:spLocks noGrp="1"/>
          </p:cNvSpPr>
          <p:nvPr>
            <p:ph type="pic" sz="quarter" idx="18"/>
          </p:nvPr>
        </p:nvSpPr>
        <p:spPr>
          <a:xfrm>
            <a:off x="954268" y="2572883"/>
            <a:ext cx="2118245" cy="2037217"/>
          </a:xfrm>
          <a:prstGeom prst="rect">
            <a:avLst/>
          </a:prstGeom>
        </p:spPr>
        <p:txBody>
          <a:bodyPr/>
          <a:lstStyle/>
          <a:p>
            <a:r>
              <a:rPr lang="en-US"/>
              <a:t>Click icon to add picture</a:t>
            </a:r>
            <a:endParaRPr lang="en-US" dirty="0"/>
          </a:p>
        </p:txBody>
      </p:sp>
      <p:sp>
        <p:nvSpPr>
          <p:cNvPr id="61" name="Title 1">
            <a:extLst>
              <a:ext uri="{FF2B5EF4-FFF2-40B4-BE49-F238E27FC236}">
                <a16:creationId xmlns:a16="http://schemas.microsoft.com/office/drawing/2014/main" id="{E2F20AFE-B282-5146-B0D6-F2FC1B6D303E}"/>
              </a:ext>
            </a:extLst>
          </p:cNvPr>
          <p:cNvSpPr>
            <a:spLocks noGrp="1"/>
          </p:cNvSpPr>
          <p:nvPr>
            <p:ph type="title"/>
          </p:nvPr>
        </p:nvSpPr>
        <p:spPr>
          <a:xfrm>
            <a:off x="964022" y="879063"/>
            <a:ext cx="75322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cxnSp>
        <p:nvCxnSpPr>
          <p:cNvPr id="62" name="Straight Connector 61">
            <a:extLst>
              <a:ext uri="{FF2B5EF4-FFF2-40B4-BE49-F238E27FC236}">
                <a16:creationId xmlns:a16="http://schemas.microsoft.com/office/drawing/2014/main" id="{F777D2F0-DE3F-8343-B97A-E7FA440532FD}"/>
              </a:ext>
            </a:extLst>
          </p:cNvPr>
          <p:cNvCxnSpPr>
            <a:cxnSpLocks/>
          </p:cNvCxnSpPr>
          <p:nvPr userDrawn="1"/>
        </p:nvCxnSpPr>
        <p:spPr>
          <a:xfrm>
            <a:off x="952500" y="1939108"/>
            <a:ext cx="2133600" cy="0"/>
          </a:xfrm>
          <a:prstGeom prst="line">
            <a:avLst/>
          </a:prstGeom>
          <a:ln w="101600">
            <a:solidFill>
              <a:schemeClr val="tx1"/>
            </a:solidFill>
          </a:ln>
        </p:spPr>
        <p:style>
          <a:lnRef idx="1">
            <a:schemeClr val="dk1"/>
          </a:lnRef>
          <a:fillRef idx="0">
            <a:schemeClr val="dk1"/>
          </a:fillRef>
          <a:effectRef idx="0">
            <a:schemeClr val="dk1"/>
          </a:effectRef>
          <a:fontRef idx="minor">
            <a:schemeClr val="tx1"/>
          </a:fontRef>
        </p:style>
      </p:cxnSp>
      <p:sp>
        <p:nvSpPr>
          <p:cNvPr id="63" name="Picture Placeholder 25">
            <a:extLst>
              <a:ext uri="{FF2B5EF4-FFF2-40B4-BE49-F238E27FC236}">
                <a16:creationId xmlns:a16="http://schemas.microsoft.com/office/drawing/2014/main" id="{AF1B5ED8-33F6-FB44-AA92-F0D227BB310C}"/>
              </a:ext>
            </a:extLst>
          </p:cNvPr>
          <p:cNvSpPr>
            <a:spLocks noGrp="1"/>
          </p:cNvSpPr>
          <p:nvPr>
            <p:ph type="pic" sz="quarter" idx="24"/>
          </p:nvPr>
        </p:nvSpPr>
        <p:spPr>
          <a:xfrm>
            <a:off x="3658280" y="2572883"/>
            <a:ext cx="2118245" cy="2037217"/>
          </a:xfrm>
          <a:prstGeom prst="rect">
            <a:avLst/>
          </a:prstGeom>
        </p:spPr>
        <p:txBody>
          <a:bodyPr/>
          <a:lstStyle/>
          <a:p>
            <a:r>
              <a:rPr lang="en-US"/>
              <a:t>Click icon to add picture</a:t>
            </a:r>
            <a:endParaRPr lang="en-US" dirty="0"/>
          </a:p>
        </p:txBody>
      </p:sp>
      <p:sp>
        <p:nvSpPr>
          <p:cNvPr id="72" name="Text Placeholder 29">
            <a:extLst>
              <a:ext uri="{FF2B5EF4-FFF2-40B4-BE49-F238E27FC236}">
                <a16:creationId xmlns:a16="http://schemas.microsoft.com/office/drawing/2014/main" id="{0D824BDD-2D23-C943-8FE9-60B7B23B5ECD}"/>
              </a:ext>
            </a:extLst>
          </p:cNvPr>
          <p:cNvSpPr>
            <a:spLocks noGrp="1"/>
          </p:cNvSpPr>
          <p:nvPr>
            <p:ph type="body" sz="quarter" idx="12"/>
          </p:nvPr>
        </p:nvSpPr>
        <p:spPr>
          <a:xfrm>
            <a:off x="952500" y="5393169"/>
            <a:ext cx="2133600"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3" name="Text Placeholder 29">
            <a:extLst>
              <a:ext uri="{FF2B5EF4-FFF2-40B4-BE49-F238E27FC236}">
                <a16:creationId xmlns:a16="http://schemas.microsoft.com/office/drawing/2014/main" id="{2F3D441E-DFB1-084B-8192-C6CBECCA40B9}"/>
              </a:ext>
            </a:extLst>
          </p:cNvPr>
          <p:cNvSpPr>
            <a:spLocks noGrp="1"/>
          </p:cNvSpPr>
          <p:nvPr>
            <p:ph type="body" sz="quarter" idx="11"/>
          </p:nvPr>
        </p:nvSpPr>
        <p:spPr>
          <a:xfrm>
            <a:off x="952500" y="4986745"/>
            <a:ext cx="2133600"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4" name="Text Placeholder 29">
            <a:extLst>
              <a:ext uri="{FF2B5EF4-FFF2-40B4-BE49-F238E27FC236}">
                <a16:creationId xmlns:a16="http://schemas.microsoft.com/office/drawing/2014/main" id="{25797825-E7AE-2C41-A965-E6F0D70D9747}"/>
              </a:ext>
            </a:extLst>
          </p:cNvPr>
          <p:cNvSpPr>
            <a:spLocks noGrp="1"/>
          </p:cNvSpPr>
          <p:nvPr>
            <p:ph type="body" sz="quarter" idx="13"/>
          </p:nvPr>
        </p:nvSpPr>
        <p:spPr>
          <a:xfrm>
            <a:off x="3663042" y="5393169"/>
            <a:ext cx="2128157"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5" name="Text Placeholder 29">
            <a:extLst>
              <a:ext uri="{FF2B5EF4-FFF2-40B4-BE49-F238E27FC236}">
                <a16:creationId xmlns:a16="http://schemas.microsoft.com/office/drawing/2014/main" id="{63C1927C-E23B-204E-9F3A-2A67D2BF702C}"/>
              </a:ext>
            </a:extLst>
          </p:cNvPr>
          <p:cNvSpPr>
            <a:spLocks noGrp="1"/>
          </p:cNvSpPr>
          <p:nvPr>
            <p:ph type="body" sz="quarter" idx="15"/>
          </p:nvPr>
        </p:nvSpPr>
        <p:spPr>
          <a:xfrm>
            <a:off x="3663042" y="4986745"/>
            <a:ext cx="2128157"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6" name="Text Placeholder 29">
            <a:extLst>
              <a:ext uri="{FF2B5EF4-FFF2-40B4-BE49-F238E27FC236}">
                <a16:creationId xmlns:a16="http://schemas.microsoft.com/office/drawing/2014/main" id="{EC81F0F5-C204-7248-A336-A655814A8A34}"/>
              </a:ext>
            </a:extLst>
          </p:cNvPr>
          <p:cNvSpPr>
            <a:spLocks noGrp="1"/>
          </p:cNvSpPr>
          <p:nvPr>
            <p:ph type="body" sz="quarter" idx="16"/>
          </p:nvPr>
        </p:nvSpPr>
        <p:spPr>
          <a:xfrm>
            <a:off x="63670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7" name="Text Placeholder 29">
            <a:extLst>
              <a:ext uri="{FF2B5EF4-FFF2-40B4-BE49-F238E27FC236}">
                <a16:creationId xmlns:a16="http://schemas.microsoft.com/office/drawing/2014/main" id="{C9FEF82E-4E9C-8343-9D36-C4A00D7137CC}"/>
              </a:ext>
            </a:extLst>
          </p:cNvPr>
          <p:cNvSpPr>
            <a:spLocks noGrp="1"/>
          </p:cNvSpPr>
          <p:nvPr>
            <p:ph type="body" sz="quarter" idx="31"/>
          </p:nvPr>
        </p:nvSpPr>
        <p:spPr>
          <a:xfrm>
            <a:off x="63670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8" name="Text Placeholder 29">
            <a:extLst>
              <a:ext uri="{FF2B5EF4-FFF2-40B4-BE49-F238E27FC236}">
                <a16:creationId xmlns:a16="http://schemas.microsoft.com/office/drawing/2014/main" id="{F8AF6664-A005-7A42-9AEF-C5AA5603E49D}"/>
              </a:ext>
            </a:extLst>
          </p:cNvPr>
          <p:cNvSpPr>
            <a:spLocks noGrp="1"/>
          </p:cNvSpPr>
          <p:nvPr>
            <p:ph type="body" sz="quarter" idx="19"/>
          </p:nvPr>
        </p:nvSpPr>
        <p:spPr>
          <a:xfrm>
            <a:off x="91102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9" name="Text Placeholder 29">
            <a:extLst>
              <a:ext uri="{FF2B5EF4-FFF2-40B4-BE49-F238E27FC236}">
                <a16:creationId xmlns:a16="http://schemas.microsoft.com/office/drawing/2014/main" id="{5F6C1E52-E2B6-5F45-A863-5BB35ABAFCD6}"/>
              </a:ext>
            </a:extLst>
          </p:cNvPr>
          <p:cNvSpPr>
            <a:spLocks noGrp="1"/>
          </p:cNvSpPr>
          <p:nvPr>
            <p:ph type="body" sz="quarter" idx="21"/>
          </p:nvPr>
        </p:nvSpPr>
        <p:spPr>
          <a:xfrm>
            <a:off x="91102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grpSp>
        <p:nvGrpSpPr>
          <p:cNvPr id="23" name="Group 22">
            <a:extLst>
              <a:ext uri="{FF2B5EF4-FFF2-40B4-BE49-F238E27FC236}">
                <a16:creationId xmlns:a16="http://schemas.microsoft.com/office/drawing/2014/main" id="{EFD0B2D5-B3C2-D847-A220-86CB6A37E418}"/>
              </a:ext>
            </a:extLst>
          </p:cNvPr>
          <p:cNvGrpSpPr/>
          <p:nvPr userDrawn="1"/>
        </p:nvGrpSpPr>
        <p:grpSpPr>
          <a:xfrm>
            <a:off x="6362700" y="0"/>
            <a:ext cx="5829298" cy="3235602"/>
            <a:chOff x="5612972" y="1"/>
            <a:chExt cx="6615961" cy="3672246"/>
          </a:xfrm>
        </p:grpSpPr>
        <p:sp>
          <p:nvSpPr>
            <p:cNvPr id="28" name="AutoShape 24">
              <a:extLst>
                <a:ext uri="{FF2B5EF4-FFF2-40B4-BE49-F238E27FC236}">
                  <a16:creationId xmlns:a16="http://schemas.microsoft.com/office/drawing/2014/main" id="{A7FD25A4-760F-814C-915F-DD6E89CA3A40}"/>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9" name="Freeform 28">
              <a:extLst>
                <a:ext uri="{FF2B5EF4-FFF2-40B4-BE49-F238E27FC236}">
                  <a16:creationId xmlns:a16="http://schemas.microsoft.com/office/drawing/2014/main" id="{A0CC8369-E81F-D447-87D8-1AF0C58EAC07}"/>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0" name="Freeform 29">
              <a:extLst>
                <a:ext uri="{FF2B5EF4-FFF2-40B4-BE49-F238E27FC236}">
                  <a16:creationId xmlns:a16="http://schemas.microsoft.com/office/drawing/2014/main" id="{C41CA81E-EF54-D048-8775-CD4AB37A7DF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1" name="Freeform 30">
              <a:extLst>
                <a:ext uri="{FF2B5EF4-FFF2-40B4-BE49-F238E27FC236}">
                  <a16:creationId xmlns:a16="http://schemas.microsoft.com/office/drawing/2014/main" id="{D95A4B85-923E-B641-B239-2A1999AB294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id="{501386DC-76EB-F34E-AD0E-22957D3B38D5}"/>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66" name="Picture Placeholder 25">
            <a:extLst>
              <a:ext uri="{FF2B5EF4-FFF2-40B4-BE49-F238E27FC236}">
                <a16:creationId xmlns:a16="http://schemas.microsoft.com/office/drawing/2014/main" id="{2D21D633-C51E-E94E-BAE3-96F52F76E496}"/>
              </a:ext>
            </a:extLst>
          </p:cNvPr>
          <p:cNvSpPr>
            <a:spLocks noGrp="1"/>
          </p:cNvSpPr>
          <p:nvPr>
            <p:ph type="pic" sz="quarter" idx="27"/>
          </p:nvPr>
        </p:nvSpPr>
        <p:spPr>
          <a:xfrm>
            <a:off x="6362292" y="2572883"/>
            <a:ext cx="2118245" cy="2037217"/>
          </a:xfrm>
          <a:prstGeom prst="rect">
            <a:avLst/>
          </a:prstGeom>
        </p:spPr>
        <p:txBody>
          <a:bodyPr/>
          <a:lstStyle/>
          <a:p>
            <a:r>
              <a:rPr lang="en-US"/>
              <a:t>Click icon to add picture</a:t>
            </a:r>
            <a:endParaRPr lang="en-US" dirty="0"/>
          </a:p>
        </p:txBody>
      </p:sp>
      <p:sp>
        <p:nvSpPr>
          <p:cNvPr id="69" name="Picture Placeholder 25">
            <a:extLst>
              <a:ext uri="{FF2B5EF4-FFF2-40B4-BE49-F238E27FC236}">
                <a16:creationId xmlns:a16="http://schemas.microsoft.com/office/drawing/2014/main" id="{639EFA5A-9C69-DF4D-81B7-FA1F8CCCF934}"/>
              </a:ext>
            </a:extLst>
          </p:cNvPr>
          <p:cNvSpPr>
            <a:spLocks noGrp="1"/>
          </p:cNvSpPr>
          <p:nvPr>
            <p:ph type="pic" sz="quarter" idx="30"/>
          </p:nvPr>
        </p:nvSpPr>
        <p:spPr>
          <a:xfrm>
            <a:off x="9112023" y="2572883"/>
            <a:ext cx="2118245" cy="2037217"/>
          </a:xfrm>
          <a:prstGeom prst="rect">
            <a:avLst/>
          </a:prstGeom>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8ED89364-B1CB-4E72-A6BB-95A34B50661C}"/>
              </a:ext>
            </a:extLst>
          </p:cNvPr>
          <p:cNvSpPr>
            <a:spLocks noGrp="1"/>
          </p:cNvSpPr>
          <p:nvPr>
            <p:ph type="dt" sz="half" idx="32"/>
          </p:nvPr>
        </p:nvSpPr>
        <p:spPr/>
        <p:txBody>
          <a:bodyPr/>
          <a:lstStyle/>
          <a:p>
            <a:fld id="{6FCA8E82-58CD-E045-8B98-B7A85B79B752}" type="datetime4">
              <a:rPr lang="en-US" smtClean="0"/>
              <a:pPr/>
              <a:t>December 10, 2022</a:t>
            </a:fld>
            <a:endParaRPr lang="en-US" dirty="0">
              <a:latin typeface="+mn-lt"/>
            </a:endParaRPr>
          </a:p>
        </p:txBody>
      </p:sp>
      <p:sp>
        <p:nvSpPr>
          <p:cNvPr id="3" name="Footer Placeholder 2">
            <a:extLst>
              <a:ext uri="{FF2B5EF4-FFF2-40B4-BE49-F238E27FC236}">
                <a16:creationId xmlns:a16="http://schemas.microsoft.com/office/drawing/2014/main" id="{8E09328F-B310-4BF3-883E-BA9A39676AF2}"/>
              </a:ext>
            </a:extLst>
          </p:cNvPr>
          <p:cNvSpPr>
            <a:spLocks noGrp="1"/>
          </p:cNvSpPr>
          <p:nvPr>
            <p:ph type="ftr" sz="quarter" idx="33"/>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04192EF2-9336-43EF-A365-1F54000F7DE9}"/>
              </a:ext>
            </a:extLst>
          </p:cNvPr>
          <p:cNvSpPr>
            <a:spLocks noGrp="1"/>
          </p:cNvSpPr>
          <p:nvPr>
            <p:ph type="sldNum" sz="quarter" idx="34"/>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9963624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304" userDrawn="1">
          <p15:clr>
            <a:srgbClr val="FBAE40"/>
          </p15:clr>
        </p15:guide>
        <p15:guide id="4" pos="4008" userDrawn="1">
          <p15:clr>
            <a:srgbClr val="FBAE40"/>
          </p15:clr>
        </p15:guide>
        <p15:guide id="5" pos="1944" userDrawn="1">
          <p15:clr>
            <a:srgbClr val="FBAE40"/>
          </p15:clr>
        </p15:guide>
        <p15:guide id="6" pos="3648" userDrawn="1">
          <p15:clr>
            <a:srgbClr val="FBAE40"/>
          </p15:clr>
        </p15:guide>
        <p15:guide id="7" orient="horz" pos="1392" userDrawn="1">
          <p15:clr>
            <a:srgbClr val="FBAE40"/>
          </p15:clr>
        </p15:guide>
        <p15:guide id="8" orient="horz" pos="552" userDrawn="1">
          <p15:clr>
            <a:srgbClr val="FBAE40"/>
          </p15:clr>
        </p15:guide>
        <p15:guide id="9" orient="horz" pos="1224" userDrawn="1">
          <p15:clr>
            <a:srgbClr val="FBAE40"/>
          </p15:clr>
        </p15:guide>
        <p15:guide id="10" pos="5352" userDrawn="1">
          <p15:clr>
            <a:srgbClr val="FBAE40"/>
          </p15:clr>
        </p15:guide>
        <p15:guide id="11" pos="5736" userDrawn="1">
          <p15:clr>
            <a:srgbClr val="FBAE40"/>
          </p15:clr>
        </p15:guide>
        <p15:guide id="12" orient="horz" pos="2904" userDrawn="1">
          <p15:clr>
            <a:srgbClr val="FBAE40"/>
          </p15:clr>
        </p15:guide>
        <p15:guide id="13" orient="horz" pos="160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
    <p:bg>
      <p:bgPr>
        <a:solidFill>
          <a:schemeClr val="tx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040046AF-E5BF-854D-9986-7C3019770FE7}"/>
              </a:ext>
            </a:extLst>
          </p:cNvPr>
          <p:cNvCxnSpPr>
            <a:cxnSpLocks/>
          </p:cNvCxnSpPr>
          <p:nvPr userDrawn="1"/>
        </p:nvCxnSpPr>
        <p:spPr>
          <a:xfrm flipH="1">
            <a:off x="1045959" y="2213783"/>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6CA14A6-0144-BC49-A8D4-C979D13258C0}"/>
              </a:ext>
            </a:extLst>
          </p:cNvPr>
          <p:cNvCxnSpPr>
            <a:cxnSpLocks/>
          </p:cNvCxnSpPr>
          <p:nvPr userDrawn="1"/>
        </p:nvCxnSpPr>
        <p:spPr>
          <a:xfrm flipH="1">
            <a:off x="6180493" y="2213783"/>
            <a:ext cx="11102"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A582FC2-A135-5743-B9C0-6AC7225B42E1}"/>
              </a:ext>
            </a:extLst>
          </p:cNvPr>
          <p:cNvCxnSpPr>
            <a:cxnSpLocks/>
          </p:cNvCxnSpPr>
          <p:nvPr userDrawn="1"/>
        </p:nvCxnSpPr>
        <p:spPr>
          <a:xfrm flipH="1">
            <a:off x="8745623" y="3904712"/>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7C43222-5868-0247-838F-58F4F6C8EE75}"/>
              </a:ext>
            </a:extLst>
          </p:cNvPr>
          <p:cNvCxnSpPr>
            <a:cxnSpLocks/>
          </p:cNvCxnSpPr>
          <p:nvPr userDrawn="1"/>
        </p:nvCxnSpPr>
        <p:spPr>
          <a:xfrm flipH="1">
            <a:off x="3611089" y="3895941"/>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46EEE005-F78A-9D4F-B159-964376C387DD}"/>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96" name="Text Placeholder 29">
            <a:extLst>
              <a:ext uri="{FF2B5EF4-FFF2-40B4-BE49-F238E27FC236}">
                <a16:creationId xmlns:a16="http://schemas.microsoft.com/office/drawing/2014/main" id="{FC61536F-8EA7-5A48-AF76-8B0E251BD8CB}"/>
              </a:ext>
            </a:extLst>
          </p:cNvPr>
          <p:cNvSpPr>
            <a:spLocks noGrp="1"/>
          </p:cNvSpPr>
          <p:nvPr>
            <p:ph type="body" sz="quarter" idx="12"/>
          </p:nvPr>
        </p:nvSpPr>
        <p:spPr>
          <a:xfrm>
            <a:off x="1296955"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97" name="Text Placeholder 29">
            <a:extLst>
              <a:ext uri="{FF2B5EF4-FFF2-40B4-BE49-F238E27FC236}">
                <a16:creationId xmlns:a16="http://schemas.microsoft.com/office/drawing/2014/main" id="{64FFD994-BD97-ED49-8607-286ECBB1CDA3}"/>
              </a:ext>
            </a:extLst>
          </p:cNvPr>
          <p:cNvSpPr>
            <a:spLocks noGrp="1"/>
          </p:cNvSpPr>
          <p:nvPr>
            <p:ph type="body" sz="quarter" idx="11"/>
          </p:nvPr>
        </p:nvSpPr>
        <p:spPr>
          <a:xfrm>
            <a:off x="1296955"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102" name="Text Placeholder 29">
            <a:extLst>
              <a:ext uri="{FF2B5EF4-FFF2-40B4-BE49-F238E27FC236}">
                <a16:creationId xmlns:a16="http://schemas.microsoft.com/office/drawing/2014/main" id="{D1ADE805-BFBC-ED47-B9CB-6CB2FF02E868}"/>
              </a:ext>
            </a:extLst>
          </p:cNvPr>
          <p:cNvSpPr>
            <a:spLocks noGrp="1"/>
          </p:cNvSpPr>
          <p:nvPr>
            <p:ph type="body" sz="quarter" idx="30"/>
          </p:nvPr>
        </p:nvSpPr>
        <p:spPr>
          <a:xfrm>
            <a:off x="3897799"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3" name="Text Placeholder 29">
            <a:extLst>
              <a:ext uri="{FF2B5EF4-FFF2-40B4-BE49-F238E27FC236}">
                <a16:creationId xmlns:a16="http://schemas.microsoft.com/office/drawing/2014/main" id="{334A3589-641F-F547-891B-149579153B75}"/>
              </a:ext>
            </a:extLst>
          </p:cNvPr>
          <p:cNvSpPr>
            <a:spLocks noGrp="1"/>
          </p:cNvSpPr>
          <p:nvPr>
            <p:ph type="body" sz="quarter" idx="31"/>
          </p:nvPr>
        </p:nvSpPr>
        <p:spPr>
          <a:xfrm>
            <a:off x="3897799"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6" name="Text Placeholder 29">
            <a:extLst>
              <a:ext uri="{FF2B5EF4-FFF2-40B4-BE49-F238E27FC236}">
                <a16:creationId xmlns:a16="http://schemas.microsoft.com/office/drawing/2014/main" id="{A63F8454-D12E-A641-ABD0-8977D3F5EC05}"/>
              </a:ext>
            </a:extLst>
          </p:cNvPr>
          <p:cNvSpPr>
            <a:spLocks noGrp="1"/>
          </p:cNvSpPr>
          <p:nvPr>
            <p:ph type="body" sz="quarter" idx="32"/>
          </p:nvPr>
        </p:nvSpPr>
        <p:spPr>
          <a:xfrm>
            <a:off x="9001711"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7" name="Text Placeholder 29">
            <a:extLst>
              <a:ext uri="{FF2B5EF4-FFF2-40B4-BE49-F238E27FC236}">
                <a16:creationId xmlns:a16="http://schemas.microsoft.com/office/drawing/2014/main" id="{F35AA15D-DBAD-9840-8764-A5B6D486A234}"/>
              </a:ext>
            </a:extLst>
          </p:cNvPr>
          <p:cNvSpPr>
            <a:spLocks noGrp="1"/>
          </p:cNvSpPr>
          <p:nvPr>
            <p:ph type="body" sz="quarter" idx="33"/>
          </p:nvPr>
        </p:nvSpPr>
        <p:spPr>
          <a:xfrm>
            <a:off x="9001711"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8" name="Text Placeholder 29">
            <a:extLst>
              <a:ext uri="{FF2B5EF4-FFF2-40B4-BE49-F238E27FC236}">
                <a16:creationId xmlns:a16="http://schemas.microsoft.com/office/drawing/2014/main" id="{8357CA0F-1A55-B145-8305-562F0DF22543}"/>
              </a:ext>
            </a:extLst>
          </p:cNvPr>
          <p:cNvSpPr>
            <a:spLocks noGrp="1"/>
          </p:cNvSpPr>
          <p:nvPr>
            <p:ph type="body" sz="quarter" idx="34"/>
          </p:nvPr>
        </p:nvSpPr>
        <p:spPr>
          <a:xfrm>
            <a:off x="6438143"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9" name="Text Placeholder 29">
            <a:extLst>
              <a:ext uri="{FF2B5EF4-FFF2-40B4-BE49-F238E27FC236}">
                <a16:creationId xmlns:a16="http://schemas.microsoft.com/office/drawing/2014/main" id="{D6C49F6F-AF28-8942-8442-8F54A1DC388B}"/>
              </a:ext>
            </a:extLst>
          </p:cNvPr>
          <p:cNvSpPr>
            <a:spLocks noGrp="1"/>
          </p:cNvSpPr>
          <p:nvPr>
            <p:ph type="body" sz="quarter" idx="35"/>
          </p:nvPr>
        </p:nvSpPr>
        <p:spPr>
          <a:xfrm>
            <a:off x="6438143"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8" name="Straight Connector 7">
            <a:extLst>
              <a:ext uri="{FF2B5EF4-FFF2-40B4-BE49-F238E27FC236}">
                <a16:creationId xmlns:a16="http://schemas.microsoft.com/office/drawing/2014/main" id="{4CE2724A-BCA1-604F-9D18-BF05746408C2}"/>
              </a:ext>
            </a:extLst>
          </p:cNvPr>
          <p:cNvCxnSpPr/>
          <p:nvPr userDrawn="1"/>
        </p:nvCxnSpPr>
        <p:spPr>
          <a:xfrm>
            <a:off x="967689" y="3968780"/>
            <a:ext cx="10275477" cy="0"/>
          </a:xfrm>
          <a:prstGeom prst="line">
            <a:avLst/>
          </a:prstGeom>
          <a:ln w="165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4923D7D1-A9CC-C34C-86FF-43B5C8978712}"/>
              </a:ext>
            </a:extLst>
          </p:cNvPr>
          <p:cNvSpPr/>
          <p:nvPr userDrawn="1"/>
        </p:nvSpPr>
        <p:spPr>
          <a:xfrm>
            <a:off x="964323"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6119FF13-13AB-3448-B24E-58E18B3CE2B6}"/>
              </a:ext>
            </a:extLst>
          </p:cNvPr>
          <p:cNvSpPr/>
          <p:nvPr userDrawn="1"/>
        </p:nvSpPr>
        <p:spPr>
          <a:xfrm>
            <a:off x="3531590"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2F8F982-870E-AE44-B0D3-B3313BC48DB7}"/>
              </a:ext>
            </a:extLst>
          </p:cNvPr>
          <p:cNvSpPr/>
          <p:nvPr userDrawn="1"/>
        </p:nvSpPr>
        <p:spPr>
          <a:xfrm>
            <a:off x="6098857"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549A137-DB5E-9C40-8C0A-ED607212022C}"/>
              </a:ext>
            </a:extLst>
          </p:cNvPr>
          <p:cNvSpPr/>
          <p:nvPr userDrawn="1"/>
        </p:nvSpPr>
        <p:spPr>
          <a:xfrm>
            <a:off x="8666124"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ate Placeholder 1">
            <a:extLst>
              <a:ext uri="{FF2B5EF4-FFF2-40B4-BE49-F238E27FC236}">
                <a16:creationId xmlns:a16="http://schemas.microsoft.com/office/drawing/2014/main" id="{21DC2552-C347-4C3D-8C92-4A6981227C0E}"/>
              </a:ext>
            </a:extLst>
          </p:cNvPr>
          <p:cNvSpPr>
            <a:spLocks noGrp="1"/>
          </p:cNvSpPr>
          <p:nvPr>
            <p:ph type="dt" sz="half" idx="36"/>
          </p:nvPr>
        </p:nvSpPr>
        <p:spPr/>
        <p:txBody>
          <a:bodyPr/>
          <a:lstStyle/>
          <a:p>
            <a:fld id="{6FCA8E82-58CD-E045-8B98-B7A85B79B752}" type="datetime4">
              <a:rPr lang="en-US" smtClean="0"/>
              <a:pPr/>
              <a:t>December 10, 2022</a:t>
            </a:fld>
            <a:endParaRPr lang="en-US" dirty="0">
              <a:latin typeface="+mn-lt"/>
            </a:endParaRPr>
          </a:p>
        </p:txBody>
      </p:sp>
      <p:sp>
        <p:nvSpPr>
          <p:cNvPr id="3" name="Footer Placeholder 2">
            <a:extLst>
              <a:ext uri="{FF2B5EF4-FFF2-40B4-BE49-F238E27FC236}">
                <a16:creationId xmlns:a16="http://schemas.microsoft.com/office/drawing/2014/main" id="{A5B7C35C-F3E4-4522-8711-16E4F9052C2C}"/>
              </a:ext>
            </a:extLst>
          </p:cNvPr>
          <p:cNvSpPr>
            <a:spLocks noGrp="1"/>
          </p:cNvSpPr>
          <p:nvPr>
            <p:ph type="ftr" sz="quarter" idx="37"/>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1F4D6BAD-56F4-42F1-A2B3-FDB73364FD40}"/>
              </a:ext>
            </a:extLst>
          </p:cNvPr>
          <p:cNvSpPr>
            <a:spLocks noGrp="1"/>
          </p:cNvSpPr>
          <p:nvPr>
            <p:ph type="sldNum" sz="quarter" idx="38"/>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9861552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3768" userDrawn="1">
          <p15:clr>
            <a:srgbClr val="FBAE40"/>
          </p15:clr>
        </p15:guide>
        <p15:guide id="9" orient="horz" pos="552" userDrawn="1">
          <p15:clr>
            <a:srgbClr val="FBAE40"/>
          </p15:clr>
        </p15:guide>
        <p15:guide id="10" orient="horz" pos="1512" userDrawn="1">
          <p15:clr>
            <a:srgbClr val="FBAE40"/>
          </p15:clr>
        </p15:guide>
        <p15:guide id="11" orient="horz" pos="283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ED84C6-50E6-6C43-8031-AFF6268E0C06}"/>
              </a:ext>
            </a:extLst>
          </p:cNvPr>
          <p:cNvSpPr>
            <a:spLocks noGrp="1"/>
          </p:cNvSpPr>
          <p:nvPr>
            <p:ph type="body" idx="1"/>
          </p:nvPr>
        </p:nvSpPr>
        <p:spPr>
          <a:xfrm>
            <a:off x="971550" y="1825625"/>
            <a:ext cx="1038225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Placeholder 11">
            <a:extLst>
              <a:ext uri="{FF2B5EF4-FFF2-40B4-BE49-F238E27FC236}">
                <a16:creationId xmlns:a16="http://schemas.microsoft.com/office/drawing/2014/main" id="{D41FC0AE-253D-D242-9C88-017078F8A23A}"/>
              </a:ext>
            </a:extLst>
          </p:cNvPr>
          <p:cNvSpPr>
            <a:spLocks noGrp="1"/>
          </p:cNvSpPr>
          <p:nvPr>
            <p:ph type="title"/>
          </p:nvPr>
        </p:nvSpPr>
        <p:spPr>
          <a:xfrm>
            <a:off x="952500" y="365125"/>
            <a:ext cx="104013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0" name="Date Placeholder 3">
            <a:extLst>
              <a:ext uri="{FF2B5EF4-FFF2-40B4-BE49-F238E27FC236}">
                <a16:creationId xmlns:a16="http://schemas.microsoft.com/office/drawing/2014/main" id="{EF47083A-6D76-4B4D-87CA-E08E212F781D}"/>
              </a:ext>
            </a:extLst>
          </p:cNvPr>
          <p:cNvSpPr>
            <a:spLocks noGrp="1"/>
          </p:cNvSpPr>
          <p:nvPr>
            <p:ph type="dt" sz="half" idx="2"/>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fld id="{6FCA8E82-58CD-E045-8B98-B7A85B79B752}" type="datetime4">
              <a:rPr lang="en-US" smtClean="0"/>
              <a:pPr/>
              <a:t>December 10, 2022</a:t>
            </a:fld>
            <a:endParaRPr lang="en-US" dirty="0">
              <a:latin typeface="+mn-lt"/>
            </a:endParaRPr>
          </a:p>
        </p:txBody>
      </p:sp>
      <p:sp>
        <p:nvSpPr>
          <p:cNvPr id="31" name="Footer Placeholder 4">
            <a:extLst>
              <a:ext uri="{FF2B5EF4-FFF2-40B4-BE49-F238E27FC236}">
                <a16:creationId xmlns:a16="http://schemas.microsoft.com/office/drawing/2014/main" id="{C9955F1C-C0B1-BA44-8905-6991FA0D1EF3}"/>
              </a:ext>
            </a:extLst>
          </p:cNvPr>
          <p:cNvSpPr>
            <a:spLocks noGrp="1"/>
          </p:cNvSpPr>
          <p:nvPr>
            <p:ph type="ftr" sz="quarter" idx="3"/>
          </p:nvPr>
        </p:nvSpPr>
        <p:spPr>
          <a:xfrm>
            <a:off x="1494790" y="6332220"/>
            <a:ext cx="1497330" cy="247651"/>
          </a:xfrm>
          <a:prstGeom prst="rect">
            <a:avLst/>
          </a:prstGeom>
        </p:spPr>
        <p:txBody>
          <a:bodyPr vert="horz" lIns="0" tIns="0" rIns="0" bIns="0" rtlCol="0" anchor="t" anchorCtr="0"/>
          <a:lstStyle>
            <a:lvl1pPr algn="l">
              <a:defRPr sz="1100" b="0" i="0">
                <a:solidFill>
                  <a:schemeClr val="bg1"/>
                </a:solidFill>
                <a:latin typeface="+mj-lt"/>
              </a:defRPr>
            </a:lvl1pPr>
          </a:lstStyle>
          <a:p>
            <a:r>
              <a:rPr lang="en-US"/>
              <a:t>Annual Review</a:t>
            </a:r>
            <a:endParaRPr lang="en-US" b="0" dirty="0"/>
          </a:p>
        </p:txBody>
      </p:sp>
      <p:sp>
        <p:nvSpPr>
          <p:cNvPr id="32" name="Slide Number Placeholder 5">
            <a:extLst>
              <a:ext uri="{FF2B5EF4-FFF2-40B4-BE49-F238E27FC236}">
                <a16:creationId xmlns:a16="http://schemas.microsoft.com/office/drawing/2014/main" id="{C8ADA0DF-3751-9A48-8A21-59F01C782D7C}"/>
              </a:ext>
            </a:extLst>
          </p:cNvPr>
          <p:cNvSpPr>
            <a:spLocks noGrp="1"/>
          </p:cNvSpPr>
          <p:nvPr>
            <p:ph type="sldNum" sz="quarter" idx="4"/>
          </p:nvPr>
        </p:nvSpPr>
        <p:spPr>
          <a:xfrm>
            <a:off x="971550" y="6332220"/>
            <a:ext cx="523240" cy="247651"/>
          </a:xfrm>
          <a:prstGeom prst="rect">
            <a:avLst/>
          </a:prstGeom>
        </p:spPr>
        <p:txBody>
          <a:bodyPr vert="horz" lIns="0" tIns="0" rIns="0" bIns="0" rtlCol="0" anchor="t" anchorCtr="0"/>
          <a:lstStyle>
            <a:lvl1pPr algn="l">
              <a:defRPr sz="1100" b="0" i="0">
                <a:solidFill>
                  <a:schemeClr val="bg1"/>
                </a:solidFill>
                <a:latin typeface="+mn-lt"/>
              </a:defRPr>
            </a:lvl1p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659" r:id="rId1"/>
    <p:sldLayoutId id="2147483693" r:id="rId2"/>
    <p:sldLayoutId id="2147483671" r:id="rId3"/>
    <p:sldLayoutId id="2147483672" r:id="rId4"/>
    <p:sldLayoutId id="2147483673" r:id="rId5"/>
    <p:sldLayoutId id="2147483684" r:id="rId6"/>
    <p:sldLayoutId id="2147483675" r:id="rId7"/>
    <p:sldLayoutId id="2147483676" r:id="rId8"/>
    <p:sldLayoutId id="2147483677" r:id="rId9"/>
    <p:sldLayoutId id="2147483685" r:id="rId10"/>
    <p:sldLayoutId id="2147483688" r:id="rId11"/>
    <p:sldLayoutId id="2147483692" r:id="rId12"/>
    <p:sldLayoutId id="2147483682" r:id="rId13"/>
  </p:sldLayoutIdLst>
  <p:hf hdr="0"/>
  <p:txStyles>
    <p:title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Layout" Target="../diagrams/layout1.xml"/><Relationship Id="rId7" Type="http://schemas.openxmlformats.org/officeDocument/2006/relationships/image" Target="../media/image6.png"/><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Layout" Target="../diagrams/layout2.xml"/><Relationship Id="rId7" Type="http://schemas.openxmlformats.org/officeDocument/2006/relationships/image" Target="../media/image31.png"/><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mytectutor.com/l293d-motor-driver-shield-for-arduino/" TargetMode="External"/><Relationship Id="rId1" Type="http://schemas.openxmlformats.org/officeDocument/2006/relationships/slideLayout" Target="../slideLayouts/slideLayout8.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168C-8042-5B4E-A5A4-A5BF693AE2D6}"/>
              </a:ext>
            </a:extLst>
          </p:cNvPr>
          <p:cNvSpPr>
            <a:spLocks noGrp="1"/>
          </p:cNvSpPr>
          <p:nvPr>
            <p:ph type="ctrTitle"/>
          </p:nvPr>
        </p:nvSpPr>
        <p:spPr>
          <a:xfrm>
            <a:off x="161366" y="2501152"/>
            <a:ext cx="11788588" cy="1608395"/>
          </a:xfrm>
        </p:spPr>
        <p:txBody>
          <a:bodyPr/>
          <a:lstStyle/>
          <a:p>
            <a:r>
              <a:rPr lang="en-US" sz="5400" kern="1200" cap="all" spc="200" baseline="0" dirty="0">
                <a:latin typeface="Aharoni" panose="02010803020104030203" pitchFamily="2" charset="-79"/>
                <a:cs typeface="Aharoni" panose="02010803020104030203" pitchFamily="2" charset="-79"/>
                <a:sym typeface="Roboto"/>
              </a:rPr>
              <a:t>Smart parking with </a:t>
            </a:r>
            <a:r>
              <a:rPr lang="en-US" sz="5400" kern="1200" cap="all" spc="200" baseline="0" dirty="0" err="1">
                <a:latin typeface="Aharoni" panose="02010803020104030203" pitchFamily="2" charset="-79"/>
                <a:cs typeface="Aharoni" panose="02010803020104030203" pitchFamily="2" charset="-79"/>
                <a:sym typeface="Roboto"/>
              </a:rPr>
              <a:t>bluetooth</a:t>
            </a:r>
            <a:r>
              <a:rPr lang="en-US" sz="5400" kern="1200" cap="all" spc="200" baseline="0" dirty="0">
                <a:latin typeface="Aharoni" panose="02010803020104030203" pitchFamily="2" charset="-79"/>
                <a:cs typeface="Aharoni" panose="02010803020104030203" pitchFamily="2" charset="-79"/>
                <a:sym typeface="Roboto"/>
              </a:rPr>
              <a:t> controller </a:t>
            </a:r>
            <a:r>
              <a:rPr lang="en-US" sz="5400" kern="1200" cap="all" spc="200" baseline="0" dirty="0" err="1">
                <a:latin typeface="Aharoni" panose="02010803020104030203" pitchFamily="2" charset="-79"/>
                <a:cs typeface="Aharoni" panose="02010803020104030203" pitchFamily="2" charset="-79"/>
                <a:sym typeface="Roboto"/>
              </a:rPr>
              <a:t>rc</a:t>
            </a:r>
            <a:r>
              <a:rPr lang="en-US" sz="5400" kern="1200" cap="all" spc="200" baseline="0" dirty="0">
                <a:latin typeface="Aharoni" panose="02010803020104030203" pitchFamily="2" charset="-79"/>
                <a:cs typeface="Aharoni" panose="02010803020104030203" pitchFamily="2" charset="-79"/>
                <a:sym typeface="Roboto"/>
              </a:rPr>
              <a:t> car</a:t>
            </a:r>
            <a:endParaRPr lang="en-US" sz="54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960950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54756-A790-C845-A85F-35391529E591}"/>
              </a:ext>
            </a:extLst>
          </p:cNvPr>
          <p:cNvSpPr>
            <a:spLocks noGrp="1"/>
          </p:cNvSpPr>
          <p:nvPr>
            <p:ph type="title"/>
          </p:nvPr>
        </p:nvSpPr>
        <p:spPr>
          <a:xfrm>
            <a:off x="100451" y="48297"/>
            <a:ext cx="4830138" cy="665406"/>
          </a:xfrm>
        </p:spPr>
        <p:txBody>
          <a:bodyPr>
            <a:normAutofit/>
          </a:bodyPr>
          <a:lstStyle/>
          <a:p>
            <a:r>
              <a:rPr lang="pt-BR" sz="4400" dirty="0">
                <a:solidFill>
                  <a:schemeClr val="accent3"/>
                </a:solidFill>
              </a:rPr>
              <a:t>Bluetooth Module</a:t>
            </a:r>
            <a:endParaRPr lang="en-US" dirty="0">
              <a:solidFill>
                <a:schemeClr val="accent3"/>
              </a:solidFill>
            </a:endParaRPr>
          </a:p>
        </p:txBody>
      </p:sp>
      <p:sp>
        <p:nvSpPr>
          <p:cNvPr id="15" name="Slide Number Placeholder 14">
            <a:extLst>
              <a:ext uri="{FF2B5EF4-FFF2-40B4-BE49-F238E27FC236}">
                <a16:creationId xmlns:a16="http://schemas.microsoft.com/office/drawing/2014/main" id="{329469AE-B59A-AA41-9085-106D011808F5}"/>
              </a:ext>
            </a:extLst>
          </p:cNvPr>
          <p:cNvSpPr>
            <a:spLocks noGrp="1"/>
          </p:cNvSpPr>
          <p:nvPr>
            <p:ph type="sldNum" sz="quarter" idx="34"/>
          </p:nvPr>
        </p:nvSpPr>
        <p:spPr/>
        <p:txBody>
          <a:bodyPr/>
          <a:lstStyle/>
          <a:p>
            <a:fld id="{294A09A9-5501-47C1-A89A-A340965A2BE2}" type="slidenum">
              <a:rPr lang="en-US" smtClean="0"/>
              <a:pPr/>
              <a:t>10</a:t>
            </a:fld>
            <a:endParaRPr lang="en-US" dirty="0"/>
          </a:p>
        </p:txBody>
      </p:sp>
      <p:sp>
        <p:nvSpPr>
          <p:cNvPr id="21" name="Text Placeholder 20">
            <a:extLst>
              <a:ext uri="{FF2B5EF4-FFF2-40B4-BE49-F238E27FC236}">
                <a16:creationId xmlns:a16="http://schemas.microsoft.com/office/drawing/2014/main" id="{18D81FCE-3C9B-8928-6374-1CB59E1FDD47}"/>
              </a:ext>
            </a:extLst>
          </p:cNvPr>
          <p:cNvSpPr>
            <a:spLocks noGrp="1"/>
          </p:cNvSpPr>
          <p:nvPr>
            <p:ph type="body" sz="quarter" idx="12"/>
          </p:nvPr>
        </p:nvSpPr>
        <p:spPr>
          <a:xfrm>
            <a:off x="741069" y="5393169"/>
            <a:ext cx="2133600" cy="369332"/>
          </a:xfrm>
        </p:spPr>
        <p:txBody>
          <a:bodyPr/>
          <a:lstStyle/>
          <a:p>
            <a:endParaRPr lang="en-US" dirty="0"/>
          </a:p>
        </p:txBody>
      </p:sp>
      <p:sp>
        <p:nvSpPr>
          <p:cNvPr id="25" name="Text Placeholder 24">
            <a:extLst>
              <a:ext uri="{FF2B5EF4-FFF2-40B4-BE49-F238E27FC236}">
                <a16:creationId xmlns:a16="http://schemas.microsoft.com/office/drawing/2014/main" id="{E06718EA-2E5F-9D56-DC7C-D36B01070B91}"/>
              </a:ext>
            </a:extLst>
          </p:cNvPr>
          <p:cNvSpPr>
            <a:spLocks noGrp="1"/>
          </p:cNvSpPr>
          <p:nvPr>
            <p:ph type="body" sz="quarter" idx="21"/>
          </p:nvPr>
        </p:nvSpPr>
        <p:spPr/>
        <p:txBody>
          <a:bodyPr/>
          <a:lstStyle/>
          <a:p>
            <a:endParaRPr lang="en-US" dirty="0"/>
          </a:p>
        </p:txBody>
      </p:sp>
      <p:sp>
        <p:nvSpPr>
          <p:cNvPr id="27" name="Text Placeholder 26">
            <a:extLst>
              <a:ext uri="{FF2B5EF4-FFF2-40B4-BE49-F238E27FC236}">
                <a16:creationId xmlns:a16="http://schemas.microsoft.com/office/drawing/2014/main" id="{152A461A-FE79-057B-45FB-3B33E65E961D}"/>
              </a:ext>
            </a:extLst>
          </p:cNvPr>
          <p:cNvSpPr>
            <a:spLocks noGrp="1"/>
          </p:cNvSpPr>
          <p:nvPr>
            <p:ph type="body" sz="quarter" idx="31"/>
          </p:nvPr>
        </p:nvSpPr>
        <p:spPr/>
        <p:txBody>
          <a:bodyPr/>
          <a:lstStyle/>
          <a:p>
            <a:endParaRPr lang="en-US" dirty="0"/>
          </a:p>
        </p:txBody>
      </p:sp>
      <p:sp>
        <p:nvSpPr>
          <p:cNvPr id="29" name="Text Placeholder 28">
            <a:extLst>
              <a:ext uri="{FF2B5EF4-FFF2-40B4-BE49-F238E27FC236}">
                <a16:creationId xmlns:a16="http://schemas.microsoft.com/office/drawing/2014/main" id="{2FA182CA-83F2-EA38-C098-674F73F9B529}"/>
              </a:ext>
            </a:extLst>
          </p:cNvPr>
          <p:cNvSpPr>
            <a:spLocks noGrp="1"/>
          </p:cNvSpPr>
          <p:nvPr>
            <p:ph type="body" sz="quarter" idx="15"/>
          </p:nvPr>
        </p:nvSpPr>
        <p:spPr/>
        <p:txBody>
          <a:bodyPr/>
          <a:lstStyle/>
          <a:p>
            <a:endParaRPr lang="en-US" dirty="0"/>
          </a:p>
        </p:txBody>
      </p:sp>
      <p:sp>
        <p:nvSpPr>
          <p:cNvPr id="31" name="Text Placeholder 30">
            <a:extLst>
              <a:ext uri="{FF2B5EF4-FFF2-40B4-BE49-F238E27FC236}">
                <a16:creationId xmlns:a16="http://schemas.microsoft.com/office/drawing/2014/main" id="{146B1D52-62AA-FB5C-B623-A7B246EE3465}"/>
              </a:ext>
            </a:extLst>
          </p:cNvPr>
          <p:cNvSpPr>
            <a:spLocks noGrp="1"/>
          </p:cNvSpPr>
          <p:nvPr>
            <p:ph type="body" sz="quarter" idx="19"/>
          </p:nvPr>
        </p:nvSpPr>
        <p:spPr/>
        <p:txBody>
          <a:bodyPr/>
          <a:lstStyle/>
          <a:p>
            <a:endParaRPr lang="en-US"/>
          </a:p>
        </p:txBody>
      </p:sp>
      <p:sp>
        <p:nvSpPr>
          <p:cNvPr id="33" name="Text Placeholder 32">
            <a:extLst>
              <a:ext uri="{FF2B5EF4-FFF2-40B4-BE49-F238E27FC236}">
                <a16:creationId xmlns:a16="http://schemas.microsoft.com/office/drawing/2014/main" id="{642D2EE3-EE32-D2C4-07D0-653D9B090B3F}"/>
              </a:ext>
            </a:extLst>
          </p:cNvPr>
          <p:cNvSpPr>
            <a:spLocks noGrp="1"/>
          </p:cNvSpPr>
          <p:nvPr>
            <p:ph type="body" sz="quarter" idx="16"/>
          </p:nvPr>
        </p:nvSpPr>
        <p:spPr/>
        <p:txBody>
          <a:bodyPr/>
          <a:lstStyle/>
          <a:p>
            <a:endParaRPr lang="en-US" dirty="0"/>
          </a:p>
        </p:txBody>
      </p:sp>
      <p:sp>
        <p:nvSpPr>
          <p:cNvPr id="35" name="Text Placeholder 34">
            <a:extLst>
              <a:ext uri="{FF2B5EF4-FFF2-40B4-BE49-F238E27FC236}">
                <a16:creationId xmlns:a16="http://schemas.microsoft.com/office/drawing/2014/main" id="{704E1DE9-4460-66BA-DEE1-98EE657D7532}"/>
              </a:ext>
            </a:extLst>
          </p:cNvPr>
          <p:cNvSpPr>
            <a:spLocks noGrp="1"/>
          </p:cNvSpPr>
          <p:nvPr>
            <p:ph type="body" sz="quarter" idx="13"/>
          </p:nvPr>
        </p:nvSpPr>
        <p:spPr/>
        <p:txBody>
          <a:bodyPr/>
          <a:lstStyle/>
          <a:p>
            <a:endParaRPr lang="en-US"/>
          </a:p>
        </p:txBody>
      </p:sp>
      <p:sp>
        <p:nvSpPr>
          <p:cNvPr id="37" name="Google Shape;29;p2">
            <a:extLst>
              <a:ext uri="{FF2B5EF4-FFF2-40B4-BE49-F238E27FC236}">
                <a16:creationId xmlns:a16="http://schemas.microsoft.com/office/drawing/2014/main" id="{D46BB629-C1D5-DB8B-F855-71A9E3361C58}"/>
              </a:ext>
            </a:extLst>
          </p:cNvPr>
          <p:cNvSpPr txBox="1"/>
          <p:nvPr/>
        </p:nvSpPr>
        <p:spPr>
          <a:xfrm>
            <a:off x="199063" y="795618"/>
            <a:ext cx="11992937" cy="5488641"/>
          </a:xfrm>
          <a:prstGeom prst="rect">
            <a:avLst/>
          </a:prstGeom>
          <a:noFill/>
          <a:ln>
            <a:noFill/>
          </a:ln>
        </p:spPr>
        <p:txBody>
          <a:bodyPr spcFirstLastPara="1" wrap="square" lIns="91425" tIns="45700" rIns="91425" bIns="45700" anchor="t" anchorCtr="0">
            <a:noAutofit/>
          </a:bodyPr>
          <a:lstStyle/>
          <a:p>
            <a:pPr marR="0" lvl="0" rtl="0">
              <a:spcBef>
                <a:spcPts val="0"/>
              </a:spcBef>
              <a:spcAft>
                <a:spcPts val="0"/>
              </a:spcAft>
              <a:buClr>
                <a:srgbClr val="222A35"/>
              </a:buClr>
              <a:buSzPts val="1600"/>
            </a:pPr>
            <a:r>
              <a:rPr lang="pt-BR" sz="2400" kern="600" spc="-150" dirty="0">
                <a:solidFill>
                  <a:schemeClr val="bg1"/>
                </a:solidFill>
                <a:latin typeface="Times New Roman" panose="02020603050405020304" pitchFamily="18" charset="0"/>
                <a:ea typeface="Yu Mincho Light" panose="020B0400000000000000" pitchFamily="18" charset="-128"/>
                <a:cs typeface="Times New Roman" panose="02020603050405020304" pitchFamily="18" charset="0"/>
              </a:rPr>
              <a:t>B l u e t o o t h  M o d u l e u s e d  i n  T h i s  p r o j e c t  i s  t h e  H C - 0 5  a n d  i t  i s  a w i r e l e s s c o m m u n i c a t i o n  p r o t o c o l ;  i t  i s  u s e d  i n  t w o d e  v i c e s a s  a s  e n d i n g  a n d  r e c e i v i n g  t h e  i n f o r m a t i o n . T h e  B l u e t o o t h  i s  f r e e  t o  u s e  i n  t h e  w i r e l e s s  c o m m u n i c a t i o n  p r o t o c o l  a s  t h e  r a n g e  o f  t h e  B l u e t o o t h  i s  l e s s  t h a n  t h e o t h e r  w i r e l e s s  c o m m u n i c a t i o n  p r o t o c o l s  l i k e  W i - F i  a n d  Z i g b e e .</a:t>
            </a:r>
          </a:p>
          <a:p>
            <a:pPr marR="0" lvl="0" rtl="0">
              <a:spcBef>
                <a:spcPts val="0"/>
              </a:spcBef>
              <a:spcAft>
                <a:spcPts val="0"/>
              </a:spcAft>
              <a:buClr>
                <a:srgbClr val="222A35"/>
              </a:buClr>
              <a:buSzPts val="1600"/>
            </a:pPr>
            <a:r>
              <a:rPr lang="pt-BR" sz="2400" kern="600" spc="-150" dirty="0">
                <a:solidFill>
                  <a:schemeClr val="bg1"/>
                </a:solidFill>
                <a:latin typeface="Times New Roman" panose="02020603050405020304" pitchFamily="18" charset="0"/>
                <a:ea typeface="Yu Mincho Light" panose="020B0400000000000000" pitchFamily="18" charset="-128"/>
                <a:cs typeface="Times New Roman" panose="02020603050405020304" pitchFamily="18" charset="0"/>
              </a:rPr>
              <a:t>W e  c a n u s e  i t  w i t h  m o s t  m i c r o c o n t r o l l e r s . B e c a u s e  i t  o p e r a t e s  S S P  ( S e r i a l P o r t  P r o t o c o l). T h e  m o d u l e  c o m m u n i c a t e  w i t h  t h e  h e l p  o f  U S A R T ( U n i v e r s a l  S y n c h r o n o u s / A s y n c h r o n o u s  R e c e i v e r / T r a n s m i t t e r ) a t  t h e  b a u d  r a t e  o f  9600 . </a:t>
            </a:r>
          </a:p>
          <a:p>
            <a:pPr marR="0" lvl="0" rtl="0">
              <a:spcBef>
                <a:spcPts val="0"/>
              </a:spcBef>
              <a:spcAft>
                <a:spcPts val="0"/>
              </a:spcAft>
              <a:buClr>
                <a:srgbClr val="222A35"/>
              </a:buClr>
              <a:buSzPts val="1600"/>
            </a:pPr>
            <a:r>
              <a:rPr lang="pt-BR" sz="2400" kern="600" spc="-150" dirty="0">
                <a:solidFill>
                  <a:schemeClr val="bg1"/>
                </a:solidFill>
                <a:latin typeface="Times New Roman" panose="02020603050405020304" pitchFamily="18" charset="0"/>
                <a:ea typeface="Yu Mincho Light" panose="020B0400000000000000" pitchFamily="18" charset="-128"/>
                <a:cs typeface="Times New Roman" panose="02020603050405020304" pitchFamily="18" charset="0"/>
              </a:rPr>
              <a:t>T h e  B l u e t o o t h  o p e r a t e  s a t  t h e 2 . 4 5 G H z f r e q u e n c y  b a n d . T h e  t r a n s f e r r a t e  o f  t h e  d a t a  c a n v a r y  u p  t o 1 M b p s  a n d  i s  i n r a n g e o f 1 0  m e t e r s . T h e  H C - 0 5  m o d u l e  c a n  b e  o p e r a t e d  w i t h  i n 4 - 6 V  o f  p o w e r  s u p p l y . </a:t>
            </a:r>
          </a:p>
          <a:p>
            <a:pPr marR="0" lvl="0" rtl="0">
              <a:spcBef>
                <a:spcPts val="0"/>
              </a:spcBef>
              <a:spcAft>
                <a:spcPts val="0"/>
              </a:spcAft>
              <a:buClr>
                <a:srgbClr val="222A35"/>
              </a:buClr>
              <a:buSzPts val="1600"/>
            </a:pPr>
            <a:r>
              <a:rPr lang="pt-BR" sz="2400" kern="600" spc="-150" dirty="0">
                <a:solidFill>
                  <a:schemeClr val="bg1"/>
                </a:solidFill>
                <a:latin typeface="Times New Roman" panose="02020603050405020304" pitchFamily="18" charset="0"/>
                <a:ea typeface="Yu Mincho Light" panose="020B0400000000000000" pitchFamily="18" charset="-128"/>
                <a:cs typeface="Times New Roman" panose="02020603050405020304" pitchFamily="18" charset="0"/>
              </a:rPr>
              <a:t>I t s  u p p o r t s  b a u d  r a t e  o f  9 6 0 0 , 1 9 2 0 0 , 3 8 4 0 0 , 57600 , e t c .</a:t>
            </a:r>
          </a:p>
          <a:p>
            <a:pPr marR="0" lvl="0" rtl="0">
              <a:spcBef>
                <a:spcPts val="0"/>
              </a:spcBef>
              <a:spcAft>
                <a:spcPts val="0"/>
              </a:spcAft>
              <a:buClr>
                <a:srgbClr val="222A35"/>
              </a:buClr>
              <a:buSzPts val="1600"/>
            </a:pPr>
            <a:r>
              <a:rPr lang="pt-BR" sz="2400" kern="600" spc="-150" dirty="0">
                <a:solidFill>
                  <a:schemeClr val="bg1"/>
                </a:solidFill>
                <a:latin typeface="Times New Roman" panose="02020603050405020304" pitchFamily="18" charset="0"/>
                <a:ea typeface="Yu Mincho Light" panose="020B0400000000000000" pitchFamily="18" charset="-128"/>
                <a:cs typeface="Times New Roman" panose="02020603050405020304" pitchFamily="18" charset="0"/>
              </a:rPr>
              <a:t> M o s t  i m p o r t a n t l y  i t  c a n  b e  o p e r a t e d  i n  M a s t e r - S l a v e m o d e  w h i c h            m e a n s  i t  w i l l  n e i t h e r  s e n d  o r  r e c e i v e  d a t a  f r o m  e x t e r n a l  s o u r c e s . </a:t>
            </a:r>
            <a:endParaRPr lang="en-US" sz="2400" kern="600" spc="-150" dirty="0">
              <a:solidFill>
                <a:schemeClr val="bg1"/>
              </a:solidFill>
              <a:latin typeface="Times New Roman" panose="02020603050405020304" pitchFamily="18" charset="0"/>
              <a:ea typeface="Yu Mincho Light" panose="020B0400000000000000" pitchFamily="18" charset="-128"/>
              <a:cs typeface="Times New Roman" panose="02020603050405020304" pitchFamily="18" charset="0"/>
              <a:sym typeface="Calibri"/>
            </a:endParaRPr>
          </a:p>
        </p:txBody>
      </p:sp>
    </p:spTree>
    <p:extLst>
      <p:ext uri="{BB962C8B-B14F-4D97-AF65-F5344CB8AC3E}">
        <p14:creationId xmlns:p14="http://schemas.microsoft.com/office/powerpoint/2010/main" val="1333812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54756-A790-C845-A85F-35391529E591}"/>
              </a:ext>
            </a:extLst>
          </p:cNvPr>
          <p:cNvSpPr>
            <a:spLocks noGrp="1"/>
          </p:cNvSpPr>
          <p:nvPr>
            <p:ph type="title"/>
          </p:nvPr>
        </p:nvSpPr>
        <p:spPr>
          <a:xfrm>
            <a:off x="243886" y="75568"/>
            <a:ext cx="4776349" cy="610863"/>
          </a:xfrm>
        </p:spPr>
        <p:txBody>
          <a:bodyPr>
            <a:normAutofit/>
          </a:bodyPr>
          <a:lstStyle/>
          <a:p>
            <a:r>
              <a:rPr lang="pt-BR" sz="4400" dirty="0">
                <a:solidFill>
                  <a:schemeClr val="accent3"/>
                </a:solidFill>
              </a:rPr>
              <a:t>Bluetooth Module</a:t>
            </a:r>
            <a:endParaRPr lang="en-US" dirty="0"/>
          </a:p>
        </p:txBody>
      </p:sp>
      <p:sp>
        <p:nvSpPr>
          <p:cNvPr id="15" name="Slide Number Placeholder 14">
            <a:extLst>
              <a:ext uri="{FF2B5EF4-FFF2-40B4-BE49-F238E27FC236}">
                <a16:creationId xmlns:a16="http://schemas.microsoft.com/office/drawing/2014/main" id="{329469AE-B59A-AA41-9085-106D011808F5}"/>
              </a:ext>
            </a:extLst>
          </p:cNvPr>
          <p:cNvSpPr>
            <a:spLocks noGrp="1"/>
          </p:cNvSpPr>
          <p:nvPr>
            <p:ph type="sldNum" sz="quarter" idx="34"/>
          </p:nvPr>
        </p:nvSpPr>
        <p:spPr/>
        <p:txBody>
          <a:bodyPr/>
          <a:lstStyle/>
          <a:p>
            <a:fld id="{294A09A9-5501-47C1-A89A-A340965A2BE2}" type="slidenum">
              <a:rPr lang="en-US" smtClean="0"/>
              <a:pPr/>
              <a:t>11</a:t>
            </a:fld>
            <a:endParaRPr lang="en-US" dirty="0"/>
          </a:p>
        </p:txBody>
      </p:sp>
      <p:sp>
        <p:nvSpPr>
          <p:cNvPr id="21" name="Text Placeholder 20">
            <a:extLst>
              <a:ext uri="{FF2B5EF4-FFF2-40B4-BE49-F238E27FC236}">
                <a16:creationId xmlns:a16="http://schemas.microsoft.com/office/drawing/2014/main" id="{18D81FCE-3C9B-8928-6374-1CB59E1FDD47}"/>
              </a:ext>
            </a:extLst>
          </p:cNvPr>
          <p:cNvSpPr>
            <a:spLocks noGrp="1"/>
          </p:cNvSpPr>
          <p:nvPr>
            <p:ph type="body" sz="quarter" idx="12"/>
          </p:nvPr>
        </p:nvSpPr>
        <p:spPr>
          <a:xfrm>
            <a:off x="741069" y="5393169"/>
            <a:ext cx="2133600" cy="369332"/>
          </a:xfrm>
        </p:spPr>
        <p:txBody>
          <a:bodyPr/>
          <a:lstStyle/>
          <a:p>
            <a:endParaRPr lang="en-US" dirty="0"/>
          </a:p>
        </p:txBody>
      </p:sp>
      <p:sp>
        <p:nvSpPr>
          <p:cNvPr id="25" name="Text Placeholder 24">
            <a:extLst>
              <a:ext uri="{FF2B5EF4-FFF2-40B4-BE49-F238E27FC236}">
                <a16:creationId xmlns:a16="http://schemas.microsoft.com/office/drawing/2014/main" id="{E06718EA-2E5F-9D56-DC7C-D36B01070B91}"/>
              </a:ext>
            </a:extLst>
          </p:cNvPr>
          <p:cNvSpPr>
            <a:spLocks noGrp="1"/>
          </p:cNvSpPr>
          <p:nvPr>
            <p:ph type="body" sz="quarter" idx="21"/>
          </p:nvPr>
        </p:nvSpPr>
        <p:spPr/>
        <p:txBody>
          <a:bodyPr/>
          <a:lstStyle/>
          <a:p>
            <a:endParaRPr lang="en-US" dirty="0"/>
          </a:p>
        </p:txBody>
      </p:sp>
      <p:sp>
        <p:nvSpPr>
          <p:cNvPr id="27" name="Text Placeholder 26">
            <a:extLst>
              <a:ext uri="{FF2B5EF4-FFF2-40B4-BE49-F238E27FC236}">
                <a16:creationId xmlns:a16="http://schemas.microsoft.com/office/drawing/2014/main" id="{152A461A-FE79-057B-45FB-3B33E65E961D}"/>
              </a:ext>
            </a:extLst>
          </p:cNvPr>
          <p:cNvSpPr>
            <a:spLocks noGrp="1"/>
          </p:cNvSpPr>
          <p:nvPr>
            <p:ph type="body" sz="quarter" idx="31"/>
          </p:nvPr>
        </p:nvSpPr>
        <p:spPr/>
        <p:txBody>
          <a:bodyPr/>
          <a:lstStyle/>
          <a:p>
            <a:endParaRPr lang="en-US" dirty="0"/>
          </a:p>
        </p:txBody>
      </p:sp>
      <p:sp>
        <p:nvSpPr>
          <p:cNvPr id="29" name="Text Placeholder 28">
            <a:extLst>
              <a:ext uri="{FF2B5EF4-FFF2-40B4-BE49-F238E27FC236}">
                <a16:creationId xmlns:a16="http://schemas.microsoft.com/office/drawing/2014/main" id="{2FA182CA-83F2-EA38-C098-674F73F9B529}"/>
              </a:ext>
            </a:extLst>
          </p:cNvPr>
          <p:cNvSpPr>
            <a:spLocks noGrp="1"/>
          </p:cNvSpPr>
          <p:nvPr>
            <p:ph type="body" sz="quarter" idx="15"/>
          </p:nvPr>
        </p:nvSpPr>
        <p:spPr/>
        <p:txBody>
          <a:bodyPr/>
          <a:lstStyle/>
          <a:p>
            <a:endParaRPr lang="en-US" dirty="0"/>
          </a:p>
        </p:txBody>
      </p:sp>
      <p:sp>
        <p:nvSpPr>
          <p:cNvPr id="31" name="Text Placeholder 30">
            <a:extLst>
              <a:ext uri="{FF2B5EF4-FFF2-40B4-BE49-F238E27FC236}">
                <a16:creationId xmlns:a16="http://schemas.microsoft.com/office/drawing/2014/main" id="{146B1D52-62AA-FB5C-B623-A7B246EE3465}"/>
              </a:ext>
            </a:extLst>
          </p:cNvPr>
          <p:cNvSpPr>
            <a:spLocks noGrp="1"/>
          </p:cNvSpPr>
          <p:nvPr>
            <p:ph type="body" sz="quarter" idx="19"/>
          </p:nvPr>
        </p:nvSpPr>
        <p:spPr/>
        <p:txBody>
          <a:bodyPr/>
          <a:lstStyle/>
          <a:p>
            <a:endParaRPr lang="en-US"/>
          </a:p>
        </p:txBody>
      </p:sp>
      <p:sp>
        <p:nvSpPr>
          <p:cNvPr id="33" name="Text Placeholder 32">
            <a:extLst>
              <a:ext uri="{FF2B5EF4-FFF2-40B4-BE49-F238E27FC236}">
                <a16:creationId xmlns:a16="http://schemas.microsoft.com/office/drawing/2014/main" id="{642D2EE3-EE32-D2C4-07D0-653D9B090B3F}"/>
              </a:ext>
            </a:extLst>
          </p:cNvPr>
          <p:cNvSpPr>
            <a:spLocks noGrp="1"/>
          </p:cNvSpPr>
          <p:nvPr>
            <p:ph type="body" sz="quarter" idx="16"/>
          </p:nvPr>
        </p:nvSpPr>
        <p:spPr/>
        <p:txBody>
          <a:bodyPr/>
          <a:lstStyle/>
          <a:p>
            <a:endParaRPr lang="en-US" dirty="0"/>
          </a:p>
        </p:txBody>
      </p:sp>
      <p:sp>
        <p:nvSpPr>
          <p:cNvPr id="35" name="Text Placeholder 34">
            <a:extLst>
              <a:ext uri="{FF2B5EF4-FFF2-40B4-BE49-F238E27FC236}">
                <a16:creationId xmlns:a16="http://schemas.microsoft.com/office/drawing/2014/main" id="{704E1DE9-4460-66BA-DEE1-98EE657D7532}"/>
              </a:ext>
            </a:extLst>
          </p:cNvPr>
          <p:cNvSpPr>
            <a:spLocks noGrp="1"/>
          </p:cNvSpPr>
          <p:nvPr>
            <p:ph type="body" sz="quarter" idx="13"/>
          </p:nvPr>
        </p:nvSpPr>
        <p:spPr/>
        <p:txBody>
          <a:bodyPr/>
          <a:lstStyle/>
          <a:p>
            <a:endParaRPr lang="en-US"/>
          </a:p>
        </p:txBody>
      </p:sp>
      <p:sp>
        <p:nvSpPr>
          <p:cNvPr id="37" name="Google Shape;29;p2">
            <a:extLst>
              <a:ext uri="{FF2B5EF4-FFF2-40B4-BE49-F238E27FC236}">
                <a16:creationId xmlns:a16="http://schemas.microsoft.com/office/drawing/2014/main" id="{D46BB629-C1D5-DB8B-F855-71A9E3361C58}"/>
              </a:ext>
            </a:extLst>
          </p:cNvPr>
          <p:cNvSpPr txBox="1"/>
          <p:nvPr/>
        </p:nvSpPr>
        <p:spPr>
          <a:xfrm>
            <a:off x="158721" y="634447"/>
            <a:ext cx="8140449" cy="6035293"/>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Clr>
                <a:srgbClr val="00689F"/>
              </a:buClr>
              <a:buSzPts val="6600"/>
              <a:buFont typeface="Roboto"/>
              <a:buNone/>
            </a:pPr>
            <a:r>
              <a:rPr lang="pt-BR" sz="2000" b="1" spc="-150" dirty="0">
                <a:solidFill>
                  <a:schemeClr val="tx2"/>
                </a:solidFill>
                <a:latin typeface="Times New Roman" panose="02020603050405020304" pitchFamily="18" charset="0"/>
                <a:cs typeface="Times New Roman" panose="02020603050405020304" pitchFamily="18" charset="0"/>
              </a:rPr>
              <a:t>E n a b l e </a:t>
            </a:r>
            <a:r>
              <a:rPr lang="pt-BR" sz="2000" spc="-150" dirty="0">
                <a:solidFill>
                  <a:schemeClr val="bg1"/>
                </a:solidFill>
                <a:latin typeface="Times New Roman" panose="02020603050405020304" pitchFamily="18" charset="0"/>
                <a:cs typeface="Times New Roman" panose="02020603050405020304" pitchFamily="18" charset="0"/>
              </a:rPr>
              <a:t>- T h i s  p i n  i s  u s e d  t o  s e t  t h e  D a t a  M o d e  o r  a n d  A T  c o m m a n d m o d e ( s e t h i g h ) </a:t>
            </a:r>
            <a:r>
              <a:rPr lang="pt-BR" sz="2000" dirty="0">
                <a:solidFill>
                  <a:schemeClr val="bg1"/>
                </a:solidFill>
                <a:latin typeface="Times New Roman" panose="02020603050405020304" pitchFamily="18" charset="0"/>
                <a:cs typeface="Times New Roman" panose="02020603050405020304" pitchFamily="18" charset="0"/>
              </a:rPr>
              <a:t>. </a:t>
            </a:r>
          </a:p>
          <a:p>
            <a:pPr marL="0" marR="0" lvl="0" indent="0" rtl="0">
              <a:spcBef>
                <a:spcPts val="0"/>
              </a:spcBef>
              <a:spcAft>
                <a:spcPts val="0"/>
              </a:spcAft>
              <a:buClr>
                <a:srgbClr val="00689F"/>
              </a:buClr>
              <a:buSzPts val="6600"/>
              <a:buFont typeface="Roboto"/>
              <a:buNone/>
            </a:pPr>
            <a:r>
              <a:rPr lang="pt-BR" sz="2000" b="1" spc="-150" dirty="0">
                <a:solidFill>
                  <a:schemeClr val="tx2"/>
                </a:solidFill>
                <a:latin typeface="Times New Roman" panose="02020603050405020304" pitchFamily="18" charset="0"/>
                <a:cs typeface="Times New Roman" panose="02020603050405020304" pitchFamily="18" charset="0"/>
              </a:rPr>
              <a:t>V C C</a:t>
            </a:r>
            <a:r>
              <a:rPr lang="pt-BR" sz="2000" b="1" spc="-150" dirty="0">
                <a:solidFill>
                  <a:schemeClr val="bg1"/>
                </a:solidFill>
                <a:latin typeface="Times New Roman" panose="02020603050405020304" pitchFamily="18" charset="0"/>
                <a:cs typeface="Times New Roman" panose="02020603050405020304" pitchFamily="18" charset="0"/>
              </a:rPr>
              <a:t> </a:t>
            </a:r>
            <a:r>
              <a:rPr lang="pt-BR" sz="2000" spc="-150" dirty="0">
                <a:solidFill>
                  <a:schemeClr val="bg1"/>
                </a:solidFill>
                <a:latin typeface="Times New Roman" panose="02020603050405020304" pitchFamily="18" charset="0"/>
                <a:cs typeface="Times New Roman" panose="02020603050405020304" pitchFamily="18" charset="0"/>
              </a:rPr>
              <a:t>- T h i s  i s  c o n n e c t e d  t o  + 5 V  p o w e r  s u p p l y .</a:t>
            </a:r>
          </a:p>
          <a:p>
            <a:pPr marL="0" marR="0" lvl="0" indent="0" rtl="0">
              <a:spcBef>
                <a:spcPts val="0"/>
              </a:spcBef>
              <a:spcAft>
                <a:spcPts val="0"/>
              </a:spcAft>
              <a:buClr>
                <a:srgbClr val="00689F"/>
              </a:buClr>
              <a:buSzPts val="6600"/>
              <a:buFont typeface="Roboto"/>
              <a:buNone/>
            </a:pPr>
            <a:r>
              <a:rPr lang="pt-BR" sz="2000" b="1" spc="-150" dirty="0">
                <a:solidFill>
                  <a:schemeClr val="tx2"/>
                </a:solidFill>
                <a:latin typeface="Times New Roman" panose="02020603050405020304" pitchFamily="18" charset="0"/>
                <a:cs typeface="Times New Roman" panose="02020603050405020304" pitchFamily="18" charset="0"/>
              </a:rPr>
              <a:t>G r o u n d </a:t>
            </a:r>
            <a:r>
              <a:rPr lang="pt-BR" sz="2000" spc="-150" dirty="0">
                <a:solidFill>
                  <a:schemeClr val="bg1"/>
                </a:solidFill>
                <a:latin typeface="Times New Roman" panose="02020603050405020304" pitchFamily="18" charset="0"/>
                <a:cs typeface="Times New Roman" panose="02020603050405020304" pitchFamily="18" charset="0"/>
              </a:rPr>
              <a:t>- C o n n e c t e d  t o  g r o u n d  o f  p o w e  r i n g  s y s t e m</a:t>
            </a:r>
            <a:r>
              <a:rPr lang="pt-BR" sz="2000" dirty="0">
                <a:solidFill>
                  <a:schemeClr val="bg1"/>
                </a:solidFill>
                <a:latin typeface="Times New Roman" panose="02020603050405020304" pitchFamily="18" charset="0"/>
                <a:cs typeface="Times New Roman" panose="02020603050405020304" pitchFamily="18" charset="0"/>
              </a:rPr>
              <a:t> .</a:t>
            </a:r>
          </a:p>
          <a:p>
            <a:pPr marL="0" marR="0" lvl="0" indent="0" rtl="0">
              <a:spcBef>
                <a:spcPts val="0"/>
              </a:spcBef>
              <a:spcAft>
                <a:spcPts val="0"/>
              </a:spcAft>
              <a:buClr>
                <a:srgbClr val="00689F"/>
              </a:buClr>
              <a:buSzPts val="6600"/>
              <a:buFont typeface="Roboto"/>
              <a:buNone/>
            </a:pPr>
            <a:r>
              <a:rPr lang="pt-BR" sz="2000" b="1" spc="-150" dirty="0">
                <a:solidFill>
                  <a:schemeClr val="tx2"/>
                </a:solidFill>
                <a:latin typeface="Times New Roman" panose="02020603050405020304" pitchFamily="18" charset="0"/>
                <a:cs typeface="Times New Roman" panose="02020603050405020304" pitchFamily="18" charset="0"/>
              </a:rPr>
              <a:t>T x ( T r a n s m i t t e r ) </a:t>
            </a:r>
            <a:r>
              <a:rPr lang="pt-BR" sz="2000" spc="-150" dirty="0">
                <a:solidFill>
                  <a:schemeClr val="bg1"/>
                </a:solidFill>
                <a:latin typeface="Times New Roman" panose="02020603050405020304" pitchFamily="18" charset="0"/>
                <a:cs typeface="Times New Roman" panose="02020603050405020304" pitchFamily="18" charset="0"/>
              </a:rPr>
              <a:t>- T h i s  p i n  t r a n s m i t s  t h e  r e c e i v e d  </a:t>
            </a:r>
            <a:r>
              <a:rPr lang="pt-BR" sz="2000" dirty="0">
                <a:solidFill>
                  <a:schemeClr val="bg1"/>
                </a:solidFill>
                <a:latin typeface="Times New Roman" panose="02020603050405020304" pitchFamily="18" charset="0"/>
                <a:cs typeface="Times New Roman" panose="02020603050405020304" pitchFamily="18" charset="0"/>
              </a:rPr>
              <a:t>d</a:t>
            </a:r>
            <a:r>
              <a:rPr lang="pt-BR" sz="2000" spc="-150" dirty="0">
                <a:solidFill>
                  <a:schemeClr val="bg1"/>
                </a:solidFill>
                <a:latin typeface="Times New Roman" panose="02020603050405020304" pitchFamily="18" charset="0"/>
                <a:cs typeface="Times New Roman" panose="02020603050405020304" pitchFamily="18" charset="0"/>
              </a:rPr>
              <a:t>a t a  S e r i a l l y</a:t>
            </a:r>
          </a:p>
          <a:p>
            <a:pPr marL="0" marR="0" lvl="0" indent="0" rtl="0">
              <a:spcBef>
                <a:spcPts val="0"/>
              </a:spcBef>
              <a:spcAft>
                <a:spcPts val="0"/>
              </a:spcAft>
              <a:buClr>
                <a:srgbClr val="00689F"/>
              </a:buClr>
              <a:buSzPts val="6600"/>
              <a:buFont typeface="Roboto"/>
              <a:buNone/>
            </a:pPr>
            <a:r>
              <a:rPr lang="pt-BR" sz="2000" b="1" spc="-150" dirty="0">
                <a:solidFill>
                  <a:schemeClr val="tx2"/>
                </a:solidFill>
                <a:latin typeface="Times New Roman" panose="02020603050405020304" pitchFamily="18" charset="0"/>
                <a:cs typeface="Times New Roman" panose="02020603050405020304" pitchFamily="18" charset="0"/>
              </a:rPr>
              <a:t>R x ( R e c e i v e r ) </a:t>
            </a:r>
            <a:r>
              <a:rPr lang="pt-BR" sz="2000" spc="-150" dirty="0">
                <a:solidFill>
                  <a:schemeClr val="bg1"/>
                </a:solidFill>
                <a:latin typeface="Times New Roman" panose="02020603050405020304" pitchFamily="18" charset="0"/>
                <a:cs typeface="Times New Roman" panose="02020603050405020304" pitchFamily="18" charset="0"/>
              </a:rPr>
              <a:t>- U s e d  f o r  b r o a d  c a s t i n g  d a t a  s e r i a l l y  o v e r b l u e t o o t h </a:t>
            </a:r>
            <a:endParaRPr lang="pt-BR" sz="2000" dirty="0">
              <a:solidFill>
                <a:schemeClr val="bg1"/>
              </a:solidFill>
              <a:latin typeface="Times New Roman" panose="02020603050405020304" pitchFamily="18" charset="0"/>
              <a:cs typeface="Times New Roman" panose="02020603050405020304" pitchFamily="18" charset="0"/>
            </a:endParaRPr>
          </a:p>
          <a:p>
            <a:pPr marL="0" marR="0" lvl="0" indent="0" rtl="0">
              <a:spcBef>
                <a:spcPts val="0"/>
              </a:spcBef>
              <a:spcAft>
                <a:spcPts val="0"/>
              </a:spcAft>
              <a:buClr>
                <a:srgbClr val="00689F"/>
              </a:buClr>
              <a:buSzPts val="6600"/>
              <a:buFont typeface="Roboto"/>
              <a:buNone/>
            </a:pPr>
            <a:r>
              <a:rPr lang="pt-BR" sz="2000" b="1" spc="-150" dirty="0">
                <a:solidFill>
                  <a:schemeClr val="tx2"/>
                </a:solidFill>
                <a:latin typeface="Times New Roman" panose="02020603050405020304" pitchFamily="18" charset="0"/>
                <a:cs typeface="Times New Roman" panose="02020603050405020304" pitchFamily="18" charset="0"/>
              </a:rPr>
              <a:t>S t a t e </a:t>
            </a:r>
            <a:r>
              <a:rPr lang="pt-BR" sz="2000" spc="-150" dirty="0">
                <a:solidFill>
                  <a:schemeClr val="bg1"/>
                </a:solidFill>
                <a:latin typeface="Times New Roman" panose="02020603050405020304" pitchFamily="18" charset="0"/>
                <a:cs typeface="Times New Roman" panose="02020603050405020304" pitchFamily="18" charset="0"/>
              </a:rPr>
              <a:t>- U s e d  t o  c h e c k  i f  t h e  b l u e t o o t h  i s  w o r k i n g  p r o p e r l y .</a:t>
            </a:r>
            <a:endParaRPr lang="pt-BR" spc="-150" dirty="0">
              <a:solidFill>
                <a:schemeClr val="bg1"/>
              </a:solidFill>
              <a:latin typeface="Times New Roman" panose="02020603050405020304" pitchFamily="18" charset="0"/>
              <a:cs typeface="Times New Roman" panose="02020603050405020304" pitchFamily="18" charset="0"/>
            </a:endParaRPr>
          </a:p>
          <a:p>
            <a:pPr marL="0" marR="0" lvl="0" indent="0" rtl="0">
              <a:lnSpc>
                <a:spcPct val="150000"/>
              </a:lnSpc>
              <a:spcBef>
                <a:spcPts val="0"/>
              </a:spcBef>
              <a:spcAft>
                <a:spcPts val="0"/>
              </a:spcAft>
              <a:buClr>
                <a:srgbClr val="00689F"/>
              </a:buClr>
              <a:buSzPts val="6600"/>
              <a:buFont typeface="Roboto"/>
              <a:buNone/>
            </a:pPr>
            <a:r>
              <a:rPr lang="pt-BR" sz="1400" dirty="0">
                <a:solidFill>
                  <a:schemeClr val="bg1"/>
                </a:solidFill>
                <a:latin typeface="Times New Roman" panose="02020603050405020304" pitchFamily="18" charset="0"/>
                <a:cs typeface="Times New Roman" panose="02020603050405020304" pitchFamily="18" charset="0"/>
              </a:rPr>
              <a:t> </a:t>
            </a:r>
            <a:r>
              <a:rPr lang="pt-BR" sz="2800" b="1" dirty="0">
                <a:solidFill>
                  <a:schemeClr val="tx2"/>
                </a:solidFill>
                <a:latin typeface="Times New Roman" panose="02020603050405020304" pitchFamily="18" charset="0"/>
                <a:cs typeface="Times New Roman" panose="02020603050405020304" pitchFamily="18" charset="0"/>
              </a:rPr>
              <a:t>Connecting Arduino with HC -05 :</a:t>
            </a:r>
          </a:p>
          <a:p>
            <a:pPr marL="0" marR="0" lvl="0" indent="0" rtl="0">
              <a:spcBef>
                <a:spcPts val="0"/>
              </a:spcBef>
              <a:spcAft>
                <a:spcPts val="0"/>
              </a:spcAft>
              <a:buClr>
                <a:srgbClr val="00689F"/>
              </a:buClr>
              <a:buSzPts val="6600"/>
              <a:buFont typeface="Roboto"/>
              <a:buNone/>
            </a:pPr>
            <a:r>
              <a:rPr lang="pt-BR" sz="1400" dirty="0">
                <a:solidFill>
                  <a:schemeClr val="bg1"/>
                </a:solidFill>
                <a:latin typeface="Times New Roman" panose="02020603050405020304" pitchFamily="18" charset="0"/>
                <a:cs typeface="Times New Roman" panose="02020603050405020304" pitchFamily="18" charset="0"/>
              </a:rPr>
              <a:t> </a:t>
            </a:r>
            <a:r>
              <a:rPr lang="pt-BR" sz="2400" dirty="0">
                <a:solidFill>
                  <a:schemeClr val="bg1"/>
                </a:solidFill>
                <a:latin typeface="Times New Roman" panose="02020603050405020304" pitchFamily="18" charset="0"/>
                <a:cs typeface="Times New Roman" panose="02020603050405020304" pitchFamily="18" charset="0"/>
              </a:rPr>
              <a:t>Vcc</a:t>
            </a:r>
            <a:r>
              <a:rPr lang="pt-BR" sz="2400" b="1" dirty="0">
                <a:solidFill>
                  <a:schemeClr val="bg1"/>
                </a:solidFill>
                <a:latin typeface="Times New Roman" panose="02020603050405020304" pitchFamily="18" charset="0"/>
                <a:cs typeface="Times New Roman" panose="02020603050405020304" pitchFamily="18" charset="0"/>
              </a:rPr>
              <a:t> → </a:t>
            </a:r>
            <a:r>
              <a:rPr lang="pt-BR" sz="2400" dirty="0">
                <a:solidFill>
                  <a:schemeClr val="bg1"/>
                </a:solidFill>
                <a:latin typeface="Times New Roman" panose="02020603050405020304" pitchFamily="18" charset="0"/>
                <a:cs typeface="Times New Roman" panose="02020603050405020304" pitchFamily="18" charset="0"/>
              </a:rPr>
              <a:t>5v </a:t>
            </a:r>
          </a:p>
          <a:p>
            <a:pPr marL="0" marR="0" lvl="0" indent="0" rtl="0">
              <a:spcBef>
                <a:spcPts val="0"/>
              </a:spcBef>
              <a:spcAft>
                <a:spcPts val="0"/>
              </a:spcAft>
              <a:buClr>
                <a:srgbClr val="00689F"/>
              </a:buClr>
              <a:buSzPts val="6600"/>
              <a:buFont typeface="Roboto"/>
              <a:buNone/>
            </a:pPr>
            <a:r>
              <a:rPr lang="pt-BR" sz="2400" dirty="0">
                <a:solidFill>
                  <a:schemeClr val="bg1"/>
                </a:solidFill>
                <a:latin typeface="Times New Roman" panose="02020603050405020304" pitchFamily="18" charset="0"/>
                <a:cs typeface="Times New Roman" panose="02020603050405020304" pitchFamily="18" charset="0"/>
              </a:rPr>
              <a:t>Gnd</a:t>
            </a:r>
            <a:r>
              <a:rPr lang="pt-BR" sz="2400" b="1" dirty="0">
                <a:solidFill>
                  <a:schemeClr val="bg1"/>
                </a:solidFill>
                <a:latin typeface="Times New Roman" panose="02020603050405020304" pitchFamily="18" charset="0"/>
                <a:cs typeface="Times New Roman" panose="02020603050405020304" pitchFamily="18" charset="0"/>
              </a:rPr>
              <a:t> → </a:t>
            </a:r>
            <a:r>
              <a:rPr lang="pt-BR" sz="2400" dirty="0">
                <a:solidFill>
                  <a:schemeClr val="bg1"/>
                </a:solidFill>
                <a:latin typeface="Times New Roman" panose="02020603050405020304" pitchFamily="18" charset="0"/>
                <a:cs typeface="Times New Roman" panose="02020603050405020304" pitchFamily="18" charset="0"/>
              </a:rPr>
              <a:t>Gnd</a:t>
            </a:r>
          </a:p>
          <a:p>
            <a:pPr marL="0" marR="0" lvl="0" indent="0" rtl="0">
              <a:spcBef>
                <a:spcPts val="0"/>
              </a:spcBef>
              <a:spcAft>
                <a:spcPts val="0"/>
              </a:spcAft>
              <a:buClr>
                <a:srgbClr val="00689F"/>
              </a:buClr>
              <a:buSzPts val="6600"/>
              <a:buFont typeface="Roboto"/>
              <a:buNone/>
            </a:pPr>
            <a:r>
              <a:rPr lang="pt-BR" sz="2400" dirty="0">
                <a:solidFill>
                  <a:schemeClr val="bg1"/>
                </a:solidFill>
                <a:latin typeface="Times New Roman" panose="02020603050405020304" pitchFamily="18" charset="0"/>
                <a:cs typeface="Times New Roman" panose="02020603050405020304" pitchFamily="18" charset="0"/>
              </a:rPr>
              <a:t> Rx → Tx (Arduino) </a:t>
            </a:r>
          </a:p>
          <a:p>
            <a:pPr marL="0" marR="0" lvl="0" indent="0" rtl="0">
              <a:spcBef>
                <a:spcPts val="0"/>
              </a:spcBef>
              <a:spcAft>
                <a:spcPts val="0"/>
              </a:spcAft>
              <a:buClr>
                <a:srgbClr val="00689F"/>
              </a:buClr>
              <a:buSzPts val="6600"/>
              <a:buFont typeface="Roboto"/>
              <a:buNone/>
            </a:pPr>
            <a:r>
              <a:rPr lang="pt-BR" sz="2400" dirty="0">
                <a:solidFill>
                  <a:schemeClr val="bg1"/>
                </a:solidFill>
                <a:latin typeface="Times New Roman" panose="02020603050405020304" pitchFamily="18" charset="0"/>
                <a:cs typeface="Times New Roman" panose="02020603050405020304" pitchFamily="18" charset="0"/>
              </a:rPr>
              <a:t>Tx </a:t>
            </a:r>
            <a:r>
              <a:rPr lang="pt-BR" sz="2400" b="1" dirty="0">
                <a:solidFill>
                  <a:schemeClr val="bg1"/>
                </a:solidFill>
                <a:latin typeface="Times New Roman" panose="02020603050405020304" pitchFamily="18" charset="0"/>
                <a:cs typeface="Times New Roman" panose="02020603050405020304" pitchFamily="18" charset="0"/>
              </a:rPr>
              <a:t>→ </a:t>
            </a:r>
            <a:r>
              <a:rPr lang="pt-BR" sz="2400" dirty="0">
                <a:solidFill>
                  <a:schemeClr val="bg1"/>
                </a:solidFill>
                <a:latin typeface="Times New Roman" panose="02020603050405020304" pitchFamily="18" charset="0"/>
                <a:cs typeface="Times New Roman" panose="02020603050405020304" pitchFamily="18" charset="0"/>
              </a:rPr>
              <a:t>Rx (Arduino) </a:t>
            </a:r>
          </a:p>
          <a:p>
            <a:pPr marL="0" marR="0" lvl="0" indent="0" rtl="0">
              <a:spcBef>
                <a:spcPts val="0"/>
              </a:spcBef>
              <a:spcAft>
                <a:spcPts val="0"/>
              </a:spcAft>
              <a:buClr>
                <a:srgbClr val="00689F"/>
              </a:buClr>
              <a:buSzPts val="6600"/>
              <a:buFont typeface="Roboto"/>
              <a:buNone/>
            </a:pPr>
            <a:r>
              <a:rPr lang="pt-BR" sz="2400" b="1" dirty="0">
                <a:solidFill>
                  <a:schemeClr val="bg1"/>
                </a:solidFill>
                <a:latin typeface="Times New Roman" panose="02020603050405020304" pitchFamily="18" charset="0"/>
                <a:cs typeface="Times New Roman" panose="02020603050405020304" pitchFamily="18" charset="0"/>
              </a:rPr>
              <a:t>Note</a:t>
            </a:r>
            <a:r>
              <a:rPr lang="pt-BR" sz="2400" dirty="0">
                <a:solidFill>
                  <a:schemeClr val="bg1"/>
                </a:solidFill>
                <a:latin typeface="Times New Roman" panose="02020603050405020304" pitchFamily="18" charset="0"/>
                <a:cs typeface="Times New Roman" panose="02020603050405020304" pitchFamily="18" charset="0"/>
              </a:rPr>
              <a:t>: Tx of Arduino is connected to Rx of module through a resistor voltage divider which is provided for converting 5v logic signal sent by Arduino to +3.3v logic signals which are suitable for the module</a:t>
            </a:r>
            <a:endParaRPr lang="pt-BR" sz="2400" spc="-150"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5F77C36-5944-53C9-6ED4-EB2CAD3C1160}"/>
              </a:ext>
            </a:extLst>
          </p:cNvPr>
          <p:cNvPicPr>
            <a:picLocks noChangeAspect="1"/>
          </p:cNvPicPr>
          <p:nvPr/>
        </p:nvPicPr>
        <p:blipFill>
          <a:blip r:embed="rId2"/>
          <a:stretch>
            <a:fillRect/>
          </a:stretch>
        </p:blipFill>
        <p:spPr>
          <a:xfrm>
            <a:off x="8315260" y="1957010"/>
            <a:ext cx="3876740" cy="23355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39608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C89B7C91-6D72-FCEF-8E23-FB8F3998830F}"/>
              </a:ext>
            </a:extLst>
          </p:cNvPr>
          <p:cNvGraphicFramePr/>
          <p:nvPr>
            <p:extLst>
              <p:ext uri="{D42A27DB-BD31-4B8C-83A1-F6EECF244321}">
                <p14:modId xmlns:p14="http://schemas.microsoft.com/office/powerpoint/2010/main" val="3645695048"/>
              </p:ext>
            </p:extLst>
          </p:nvPr>
        </p:nvGraphicFramePr>
        <p:xfrm>
          <a:off x="-1064057" y="1418180"/>
          <a:ext cx="5220569" cy="3188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Slide Number Placeholder 14">
            <a:extLst>
              <a:ext uri="{FF2B5EF4-FFF2-40B4-BE49-F238E27FC236}">
                <a16:creationId xmlns:a16="http://schemas.microsoft.com/office/drawing/2014/main" id="{329469AE-B59A-AA41-9085-106D011808F5}"/>
              </a:ext>
            </a:extLst>
          </p:cNvPr>
          <p:cNvSpPr>
            <a:spLocks noGrp="1"/>
          </p:cNvSpPr>
          <p:nvPr>
            <p:ph type="sldNum" sz="quarter" idx="34"/>
          </p:nvPr>
        </p:nvSpPr>
        <p:spPr/>
        <p:txBody>
          <a:bodyPr/>
          <a:lstStyle/>
          <a:p>
            <a:fld id="{294A09A9-5501-47C1-A89A-A340965A2BE2}" type="slidenum">
              <a:rPr lang="en-US" smtClean="0"/>
              <a:pPr/>
              <a:t>12</a:t>
            </a:fld>
            <a:endParaRPr lang="en-US" dirty="0"/>
          </a:p>
        </p:txBody>
      </p:sp>
      <p:pic>
        <p:nvPicPr>
          <p:cNvPr id="2" name="Picture 1">
            <a:extLst>
              <a:ext uri="{FF2B5EF4-FFF2-40B4-BE49-F238E27FC236}">
                <a16:creationId xmlns:a16="http://schemas.microsoft.com/office/drawing/2014/main" id="{863B64A5-4587-EE7C-2F87-BB8F42C86A4E}"/>
              </a:ext>
            </a:extLst>
          </p:cNvPr>
          <p:cNvPicPr>
            <a:picLocks noChangeAspect="1"/>
          </p:cNvPicPr>
          <p:nvPr/>
        </p:nvPicPr>
        <p:blipFill>
          <a:blip r:embed="rId7"/>
          <a:stretch>
            <a:fillRect/>
          </a:stretch>
        </p:blipFill>
        <p:spPr>
          <a:xfrm rot="5400000">
            <a:off x="7420466" y="-974842"/>
            <a:ext cx="3276738" cy="5441576"/>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6F2FACE0-7324-1A6A-35B2-A49012A496E8}"/>
              </a:ext>
            </a:extLst>
          </p:cNvPr>
          <p:cNvPicPr>
            <a:picLocks noChangeAspect="1"/>
          </p:cNvPicPr>
          <p:nvPr/>
        </p:nvPicPr>
        <p:blipFill rotWithShape="1">
          <a:blip r:embed="rId8"/>
          <a:srcRect l="5087" t="1832"/>
          <a:stretch/>
        </p:blipFill>
        <p:spPr>
          <a:xfrm>
            <a:off x="4016190" y="3517271"/>
            <a:ext cx="5773270" cy="32152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33858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54756-A790-C845-A85F-35391529E591}"/>
              </a:ext>
            </a:extLst>
          </p:cNvPr>
          <p:cNvSpPr>
            <a:spLocks noGrp="1"/>
          </p:cNvSpPr>
          <p:nvPr>
            <p:ph type="title"/>
          </p:nvPr>
        </p:nvSpPr>
        <p:spPr>
          <a:xfrm>
            <a:off x="243886" y="75568"/>
            <a:ext cx="3680414" cy="610863"/>
          </a:xfrm>
        </p:spPr>
        <p:txBody>
          <a:bodyPr/>
          <a:lstStyle/>
          <a:p>
            <a:r>
              <a:rPr lang="en-US" dirty="0">
                <a:solidFill>
                  <a:srgbClr val="00689F"/>
                </a:solidFill>
                <a:latin typeface="Times New Roman" panose="02020603050405020304" pitchFamily="18" charset="0"/>
                <a:ea typeface="Roboto"/>
                <a:cs typeface="Times New Roman" panose="02020603050405020304" pitchFamily="18" charset="0"/>
                <a:sym typeface="Roboto"/>
              </a:rPr>
              <a:t>Code for car</a:t>
            </a:r>
            <a:endParaRPr lang="en-US" dirty="0"/>
          </a:p>
        </p:txBody>
      </p:sp>
      <p:sp>
        <p:nvSpPr>
          <p:cNvPr id="15" name="Slide Number Placeholder 14">
            <a:extLst>
              <a:ext uri="{FF2B5EF4-FFF2-40B4-BE49-F238E27FC236}">
                <a16:creationId xmlns:a16="http://schemas.microsoft.com/office/drawing/2014/main" id="{329469AE-B59A-AA41-9085-106D011808F5}"/>
              </a:ext>
            </a:extLst>
          </p:cNvPr>
          <p:cNvSpPr>
            <a:spLocks noGrp="1"/>
          </p:cNvSpPr>
          <p:nvPr>
            <p:ph type="sldNum" sz="quarter" idx="34"/>
          </p:nvPr>
        </p:nvSpPr>
        <p:spPr/>
        <p:txBody>
          <a:bodyPr/>
          <a:lstStyle/>
          <a:p>
            <a:fld id="{294A09A9-5501-47C1-A89A-A340965A2BE2}" type="slidenum">
              <a:rPr lang="en-US" smtClean="0"/>
              <a:pPr/>
              <a:t>13</a:t>
            </a:fld>
            <a:endParaRPr lang="en-US" dirty="0"/>
          </a:p>
        </p:txBody>
      </p:sp>
      <p:sp>
        <p:nvSpPr>
          <p:cNvPr id="21" name="Text Placeholder 20">
            <a:extLst>
              <a:ext uri="{FF2B5EF4-FFF2-40B4-BE49-F238E27FC236}">
                <a16:creationId xmlns:a16="http://schemas.microsoft.com/office/drawing/2014/main" id="{18D81FCE-3C9B-8928-6374-1CB59E1FDD47}"/>
              </a:ext>
            </a:extLst>
          </p:cNvPr>
          <p:cNvSpPr>
            <a:spLocks noGrp="1"/>
          </p:cNvSpPr>
          <p:nvPr>
            <p:ph type="body" sz="quarter" idx="12"/>
          </p:nvPr>
        </p:nvSpPr>
        <p:spPr>
          <a:xfrm>
            <a:off x="741069" y="5393169"/>
            <a:ext cx="2133600" cy="369332"/>
          </a:xfrm>
        </p:spPr>
        <p:txBody>
          <a:bodyPr/>
          <a:lstStyle/>
          <a:p>
            <a:endParaRPr lang="en-US" dirty="0"/>
          </a:p>
        </p:txBody>
      </p:sp>
      <p:sp>
        <p:nvSpPr>
          <p:cNvPr id="25" name="Text Placeholder 24">
            <a:extLst>
              <a:ext uri="{FF2B5EF4-FFF2-40B4-BE49-F238E27FC236}">
                <a16:creationId xmlns:a16="http://schemas.microsoft.com/office/drawing/2014/main" id="{E06718EA-2E5F-9D56-DC7C-D36B01070B91}"/>
              </a:ext>
            </a:extLst>
          </p:cNvPr>
          <p:cNvSpPr>
            <a:spLocks noGrp="1"/>
          </p:cNvSpPr>
          <p:nvPr>
            <p:ph type="body" sz="quarter" idx="21"/>
          </p:nvPr>
        </p:nvSpPr>
        <p:spPr/>
        <p:txBody>
          <a:bodyPr/>
          <a:lstStyle/>
          <a:p>
            <a:endParaRPr lang="en-US" dirty="0"/>
          </a:p>
        </p:txBody>
      </p:sp>
      <p:sp>
        <p:nvSpPr>
          <p:cNvPr id="27" name="Text Placeholder 26">
            <a:extLst>
              <a:ext uri="{FF2B5EF4-FFF2-40B4-BE49-F238E27FC236}">
                <a16:creationId xmlns:a16="http://schemas.microsoft.com/office/drawing/2014/main" id="{152A461A-FE79-057B-45FB-3B33E65E961D}"/>
              </a:ext>
            </a:extLst>
          </p:cNvPr>
          <p:cNvSpPr>
            <a:spLocks noGrp="1"/>
          </p:cNvSpPr>
          <p:nvPr>
            <p:ph type="body" sz="quarter" idx="31"/>
          </p:nvPr>
        </p:nvSpPr>
        <p:spPr/>
        <p:txBody>
          <a:bodyPr/>
          <a:lstStyle/>
          <a:p>
            <a:endParaRPr lang="en-US" dirty="0"/>
          </a:p>
        </p:txBody>
      </p:sp>
      <p:sp>
        <p:nvSpPr>
          <p:cNvPr id="29" name="Text Placeholder 28">
            <a:extLst>
              <a:ext uri="{FF2B5EF4-FFF2-40B4-BE49-F238E27FC236}">
                <a16:creationId xmlns:a16="http://schemas.microsoft.com/office/drawing/2014/main" id="{2FA182CA-83F2-EA38-C098-674F73F9B529}"/>
              </a:ext>
            </a:extLst>
          </p:cNvPr>
          <p:cNvSpPr>
            <a:spLocks noGrp="1"/>
          </p:cNvSpPr>
          <p:nvPr>
            <p:ph type="body" sz="quarter" idx="15"/>
          </p:nvPr>
        </p:nvSpPr>
        <p:spPr/>
        <p:txBody>
          <a:bodyPr/>
          <a:lstStyle/>
          <a:p>
            <a:endParaRPr lang="en-US" dirty="0"/>
          </a:p>
        </p:txBody>
      </p:sp>
      <p:sp>
        <p:nvSpPr>
          <p:cNvPr id="31" name="Text Placeholder 30">
            <a:extLst>
              <a:ext uri="{FF2B5EF4-FFF2-40B4-BE49-F238E27FC236}">
                <a16:creationId xmlns:a16="http://schemas.microsoft.com/office/drawing/2014/main" id="{146B1D52-62AA-FB5C-B623-A7B246EE3465}"/>
              </a:ext>
            </a:extLst>
          </p:cNvPr>
          <p:cNvSpPr>
            <a:spLocks noGrp="1"/>
          </p:cNvSpPr>
          <p:nvPr>
            <p:ph type="body" sz="quarter" idx="19"/>
          </p:nvPr>
        </p:nvSpPr>
        <p:spPr/>
        <p:txBody>
          <a:bodyPr/>
          <a:lstStyle/>
          <a:p>
            <a:endParaRPr lang="en-US"/>
          </a:p>
        </p:txBody>
      </p:sp>
      <p:sp>
        <p:nvSpPr>
          <p:cNvPr id="33" name="Text Placeholder 32">
            <a:extLst>
              <a:ext uri="{FF2B5EF4-FFF2-40B4-BE49-F238E27FC236}">
                <a16:creationId xmlns:a16="http://schemas.microsoft.com/office/drawing/2014/main" id="{642D2EE3-EE32-D2C4-07D0-653D9B090B3F}"/>
              </a:ext>
            </a:extLst>
          </p:cNvPr>
          <p:cNvSpPr>
            <a:spLocks noGrp="1"/>
          </p:cNvSpPr>
          <p:nvPr>
            <p:ph type="body" sz="quarter" idx="16"/>
          </p:nvPr>
        </p:nvSpPr>
        <p:spPr/>
        <p:txBody>
          <a:bodyPr/>
          <a:lstStyle/>
          <a:p>
            <a:endParaRPr lang="en-US" dirty="0"/>
          </a:p>
        </p:txBody>
      </p:sp>
      <p:sp>
        <p:nvSpPr>
          <p:cNvPr id="35" name="Text Placeholder 34">
            <a:extLst>
              <a:ext uri="{FF2B5EF4-FFF2-40B4-BE49-F238E27FC236}">
                <a16:creationId xmlns:a16="http://schemas.microsoft.com/office/drawing/2014/main" id="{704E1DE9-4460-66BA-DEE1-98EE657D7532}"/>
              </a:ext>
            </a:extLst>
          </p:cNvPr>
          <p:cNvSpPr>
            <a:spLocks noGrp="1"/>
          </p:cNvSpPr>
          <p:nvPr>
            <p:ph type="body" sz="quarter" idx="13"/>
          </p:nvPr>
        </p:nvSpPr>
        <p:spPr/>
        <p:txBody>
          <a:bodyPr/>
          <a:lstStyle/>
          <a:p>
            <a:endParaRPr lang="en-US"/>
          </a:p>
        </p:txBody>
      </p:sp>
      <p:sp>
        <p:nvSpPr>
          <p:cNvPr id="37" name="Google Shape;29;p2">
            <a:extLst>
              <a:ext uri="{FF2B5EF4-FFF2-40B4-BE49-F238E27FC236}">
                <a16:creationId xmlns:a16="http://schemas.microsoft.com/office/drawing/2014/main" id="{D46BB629-C1D5-DB8B-F855-71A9E3361C58}"/>
              </a:ext>
            </a:extLst>
          </p:cNvPr>
          <p:cNvSpPr txBox="1"/>
          <p:nvPr/>
        </p:nvSpPr>
        <p:spPr>
          <a:xfrm>
            <a:off x="381000" y="699248"/>
            <a:ext cx="11232777" cy="5486400"/>
          </a:xfrm>
          <a:prstGeom prst="rect">
            <a:avLst/>
          </a:prstGeom>
          <a:noFill/>
          <a:ln>
            <a:noFill/>
          </a:ln>
        </p:spPr>
        <p:txBody>
          <a:bodyPr spcFirstLastPara="1" wrap="square" lIns="91425" tIns="45700" rIns="91425" bIns="45700" anchor="t" anchorCtr="0">
            <a:noAutofit/>
          </a:bodyPr>
          <a:lstStyle/>
          <a:p>
            <a:pPr marR="0" lvl="0" rtl="0">
              <a:lnSpc>
                <a:spcPct val="150000"/>
              </a:lnSpc>
              <a:spcBef>
                <a:spcPts val="0"/>
              </a:spcBef>
              <a:spcAft>
                <a:spcPts val="0"/>
              </a:spcAft>
              <a:buClr>
                <a:srgbClr val="222A35"/>
              </a:buClr>
              <a:buSzPts val="1600"/>
            </a:pPr>
            <a:endParaRPr lang="en-US" sz="2400" b="1" dirty="0">
              <a:solidFill>
                <a:schemeClr val="bg1"/>
              </a:solidFill>
              <a:ea typeface="Calibri"/>
              <a:cs typeface="Times New Roman" panose="02020603050405020304" pitchFamily="18" charset="0"/>
              <a:sym typeface="Calibri"/>
            </a:endParaRPr>
          </a:p>
        </p:txBody>
      </p:sp>
      <p:pic>
        <p:nvPicPr>
          <p:cNvPr id="3" name="Picture 2">
            <a:extLst>
              <a:ext uri="{FF2B5EF4-FFF2-40B4-BE49-F238E27FC236}">
                <a16:creationId xmlns:a16="http://schemas.microsoft.com/office/drawing/2014/main" id="{ED83B839-1C57-5D5A-5825-5C49FE8FAEB4}"/>
              </a:ext>
            </a:extLst>
          </p:cNvPr>
          <p:cNvPicPr>
            <a:picLocks noChangeAspect="1"/>
          </p:cNvPicPr>
          <p:nvPr/>
        </p:nvPicPr>
        <p:blipFill rotWithShape="1">
          <a:blip r:embed="rId2"/>
          <a:srcRect b="35340"/>
          <a:stretch/>
        </p:blipFill>
        <p:spPr>
          <a:xfrm>
            <a:off x="290295" y="797050"/>
            <a:ext cx="4209158" cy="5863725"/>
          </a:xfrm>
          <a:prstGeom prst="rect">
            <a:avLst/>
          </a:prstGeom>
          <a:ln>
            <a:noFill/>
          </a:ln>
          <a:effectLst>
            <a:outerShdw blurRad="292100" dist="139700" dir="2700000" algn="tl" rotWithShape="0">
              <a:srgbClr val="333333">
                <a:alpha val="65000"/>
              </a:srgbClr>
            </a:outerShdw>
          </a:effectLst>
        </p:spPr>
      </p:pic>
      <p:pic>
        <p:nvPicPr>
          <p:cNvPr id="4" name="Content Placeholder 8">
            <a:extLst>
              <a:ext uri="{FF2B5EF4-FFF2-40B4-BE49-F238E27FC236}">
                <a16:creationId xmlns:a16="http://schemas.microsoft.com/office/drawing/2014/main" id="{E07AA4CF-770F-E610-38DA-58FC0B57628F}"/>
              </a:ext>
            </a:extLst>
          </p:cNvPr>
          <p:cNvPicPr>
            <a:picLocks noChangeAspect="1"/>
          </p:cNvPicPr>
          <p:nvPr/>
        </p:nvPicPr>
        <p:blipFill>
          <a:blip r:embed="rId3"/>
          <a:stretch>
            <a:fillRect/>
          </a:stretch>
        </p:blipFill>
        <p:spPr>
          <a:xfrm>
            <a:off x="4682617" y="797050"/>
            <a:ext cx="3673339" cy="5863725"/>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FDBDBFBD-946D-BAE7-8F28-24A675E057CB}"/>
              </a:ext>
            </a:extLst>
          </p:cNvPr>
          <p:cNvPicPr>
            <a:picLocks noChangeAspect="1"/>
          </p:cNvPicPr>
          <p:nvPr/>
        </p:nvPicPr>
        <p:blipFill>
          <a:blip r:embed="rId4"/>
          <a:stretch>
            <a:fillRect/>
          </a:stretch>
        </p:blipFill>
        <p:spPr>
          <a:xfrm>
            <a:off x="8539120" y="716146"/>
            <a:ext cx="3512537" cy="58637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677720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54756-A790-C845-A85F-35391529E591}"/>
              </a:ext>
            </a:extLst>
          </p:cNvPr>
          <p:cNvSpPr>
            <a:spLocks noGrp="1"/>
          </p:cNvSpPr>
          <p:nvPr>
            <p:ph type="title"/>
          </p:nvPr>
        </p:nvSpPr>
        <p:spPr>
          <a:xfrm>
            <a:off x="1951997" y="-64113"/>
            <a:ext cx="9293401" cy="1458788"/>
          </a:xfrm>
        </p:spPr>
        <p:txBody>
          <a:bodyPr>
            <a:normAutofit fontScale="90000"/>
          </a:bodyPr>
          <a:lstStyle/>
          <a:p>
            <a:r>
              <a:rPr lang="en-US" sz="10700" i="0" dirty="0">
                <a:effectLst/>
                <a:latin typeface="typonine sans medium"/>
              </a:rPr>
              <a:t>Smart parking</a:t>
            </a:r>
            <a:endParaRPr lang="en-US" dirty="0"/>
          </a:p>
        </p:txBody>
      </p:sp>
      <p:sp>
        <p:nvSpPr>
          <p:cNvPr id="15" name="Slide Number Placeholder 14">
            <a:extLst>
              <a:ext uri="{FF2B5EF4-FFF2-40B4-BE49-F238E27FC236}">
                <a16:creationId xmlns:a16="http://schemas.microsoft.com/office/drawing/2014/main" id="{329469AE-B59A-AA41-9085-106D011808F5}"/>
              </a:ext>
            </a:extLst>
          </p:cNvPr>
          <p:cNvSpPr>
            <a:spLocks noGrp="1"/>
          </p:cNvSpPr>
          <p:nvPr>
            <p:ph type="sldNum" sz="quarter" idx="34"/>
          </p:nvPr>
        </p:nvSpPr>
        <p:spPr/>
        <p:txBody>
          <a:bodyPr/>
          <a:lstStyle/>
          <a:p>
            <a:fld id="{294A09A9-5501-47C1-A89A-A340965A2BE2}" type="slidenum">
              <a:rPr lang="en-US" smtClean="0"/>
              <a:pPr/>
              <a:t>14</a:t>
            </a:fld>
            <a:endParaRPr lang="en-US" dirty="0"/>
          </a:p>
        </p:txBody>
      </p:sp>
      <p:sp>
        <p:nvSpPr>
          <p:cNvPr id="21" name="Text Placeholder 20">
            <a:extLst>
              <a:ext uri="{FF2B5EF4-FFF2-40B4-BE49-F238E27FC236}">
                <a16:creationId xmlns:a16="http://schemas.microsoft.com/office/drawing/2014/main" id="{18D81FCE-3C9B-8928-6374-1CB59E1FDD47}"/>
              </a:ext>
            </a:extLst>
          </p:cNvPr>
          <p:cNvSpPr>
            <a:spLocks noGrp="1"/>
          </p:cNvSpPr>
          <p:nvPr>
            <p:ph type="body" sz="quarter" idx="12"/>
          </p:nvPr>
        </p:nvSpPr>
        <p:spPr>
          <a:xfrm>
            <a:off x="741069" y="5393169"/>
            <a:ext cx="2133600" cy="369332"/>
          </a:xfrm>
        </p:spPr>
        <p:txBody>
          <a:bodyPr/>
          <a:lstStyle/>
          <a:p>
            <a:endParaRPr lang="en-US" dirty="0"/>
          </a:p>
        </p:txBody>
      </p:sp>
      <p:sp>
        <p:nvSpPr>
          <p:cNvPr id="25" name="Text Placeholder 24">
            <a:extLst>
              <a:ext uri="{FF2B5EF4-FFF2-40B4-BE49-F238E27FC236}">
                <a16:creationId xmlns:a16="http://schemas.microsoft.com/office/drawing/2014/main" id="{E06718EA-2E5F-9D56-DC7C-D36B01070B91}"/>
              </a:ext>
            </a:extLst>
          </p:cNvPr>
          <p:cNvSpPr>
            <a:spLocks noGrp="1"/>
          </p:cNvSpPr>
          <p:nvPr>
            <p:ph type="body" sz="quarter" idx="21"/>
          </p:nvPr>
        </p:nvSpPr>
        <p:spPr/>
        <p:txBody>
          <a:bodyPr/>
          <a:lstStyle/>
          <a:p>
            <a:endParaRPr lang="en-US" dirty="0"/>
          </a:p>
        </p:txBody>
      </p:sp>
      <p:sp>
        <p:nvSpPr>
          <p:cNvPr id="27" name="Text Placeholder 26">
            <a:extLst>
              <a:ext uri="{FF2B5EF4-FFF2-40B4-BE49-F238E27FC236}">
                <a16:creationId xmlns:a16="http://schemas.microsoft.com/office/drawing/2014/main" id="{152A461A-FE79-057B-45FB-3B33E65E961D}"/>
              </a:ext>
            </a:extLst>
          </p:cNvPr>
          <p:cNvSpPr>
            <a:spLocks noGrp="1"/>
          </p:cNvSpPr>
          <p:nvPr>
            <p:ph type="body" sz="quarter" idx="31"/>
          </p:nvPr>
        </p:nvSpPr>
        <p:spPr/>
        <p:txBody>
          <a:bodyPr/>
          <a:lstStyle/>
          <a:p>
            <a:endParaRPr lang="en-US" dirty="0"/>
          </a:p>
        </p:txBody>
      </p:sp>
      <p:sp>
        <p:nvSpPr>
          <p:cNvPr id="29" name="Text Placeholder 28">
            <a:extLst>
              <a:ext uri="{FF2B5EF4-FFF2-40B4-BE49-F238E27FC236}">
                <a16:creationId xmlns:a16="http://schemas.microsoft.com/office/drawing/2014/main" id="{2FA182CA-83F2-EA38-C098-674F73F9B529}"/>
              </a:ext>
            </a:extLst>
          </p:cNvPr>
          <p:cNvSpPr>
            <a:spLocks noGrp="1"/>
          </p:cNvSpPr>
          <p:nvPr>
            <p:ph type="body" sz="quarter" idx="15"/>
          </p:nvPr>
        </p:nvSpPr>
        <p:spPr/>
        <p:txBody>
          <a:bodyPr/>
          <a:lstStyle/>
          <a:p>
            <a:endParaRPr lang="en-US" dirty="0"/>
          </a:p>
        </p:txBody>
      </p:sp>
      <p:sp>
        <p:nvSpPr>
          <p:cNvPr id="31" name="Text Placeholder 30">
            <a:extLst>
              <a:ext uri="{FF2B5EF4-FFF2-40B4-BE49-F238E27FC236}">
                <a16:creationId xmlns:a16="http://schemas.microsoft.com/office/drawing/2014/main" id="{146B1D52-62AA-FB5C-B623-A7B246EE3465}"/>
              </a:ext>
            </a:extLst>
          </p:cNvPr>
          <p:cNvSpPr>
            <a:spLocks noGrp="1"/>
          </p:cNvSpPr>
          <p:nvPr>
            <p:ph type="body" sz="quarter" idx="19"/>
          </p:nvPr>
        </p:nvSpPr>
        <p:spPr/>
        <p:txBody>
          <a:bodyPr/>
          <a:lstStyle/>
          <a:p>
            <a:endParaRPr lang="en-US"/>
          </a:p>
        </p:txBody>
      </p:sp>
      <p:sp>
        <p:nvSpPr>
          <p:cNvPr id="33" name="Text Placeholder 32">
            <a:extLst>
              <a:ext uri="{FF2B5EF4-FFF2-40B4-BE49-F238E27FC236}">
                <a16:creationId xmlns:a16="http://schemas.microsoft.com/office/drawing/2014/main" id="{642D2EE3-EE32-D2C4-07D0-653D9B090B3F}"/>
              </a:ext>
            </a:extLst>
          </p:cNvPr>
          <p:cNvSpPr>
            <a:spLocks noGrp="1"/>
          </p:cNvSpPr>
          <p:nvPr>
            <p:ph type="body" sz="quarter" idx="16"/>
          </p:nvPr>
        </p:nvSpPr>
        <p:spPr/>
        <p:txBody>
          <a:bodyPr/>
          <a:lstStyle/>
          <a:p>
            <a:endParaRPr lang="en-US" dirty="0"/>
          </a:p>
        </p:txBody>
      </p:sp>
      <p:sp>
        <p:nvSpPr>
          <p:cNvPr id="35" name="Text Placeholder 34">
            <a:extLst>
              <a:ext uri="{FF2B5EF4-FFF2-40B4-BE49-F238E27FC236}">
                <a16:creationId xmlns:a16="http://schemas.microsoft.com/office/drawing/2014/main" id="{704E1DE9-4460-66BA-DEE1-98EE657D7532}"/>
              </a:ext>
            </a:extLst>
          </p:cNvPr>
          <p:cNvSpPr>
            <a:spLocks noGrp="1"/>
          </p:cNvSpPr>
          <p:nvPr>
            <p:ph type="body" sz="quarter" idx="13"/>
          </p:nvPr>
        </p:nvSpPr>
        <p:spPr/>
        <p:txBody>
          <a:bodyPr/>
          <a:lstStyle/>
          <a:p>
            <a:endParaRPr lang="en-US"/>
          </a:p>
        </p:txBody>
      </p:sp>
      <p:sp>
        <p:nvSpPr>
          <p:cNvPr id="37" name="Google Shape;29;p2">
            <a:extLst>
              <a:ext uri="{FF2B5EF4-FFF2-40B4-BE49-F238E27FC236}">
                <a16:creationId xmlns:a16="http://schemas.microsoft.com/office/drawing/2014/main" id="{D46BB629-C1D5-DB8B-F855-71A9E3361C58}"/>
              </a:ext>
            </a:extLst>
          </p:cNvPr>
          <p:cNvSpPr txBox="1"/>
          <p:nvPr/>
        </p:nvSpPr>
        <p:spPr>
          <a:xfrm>
            <a:off x="4090082" y="3350069"/>
            <a:ext cx="6683188" cy="4229099"/>
          </a:xfrm>
          <a:prstGeom prst="rect">
            <a:avLst/>
          </a:prstGeom>
          <a:noFill/>
          <a:ln>
            <a:noFill/>
          </a:ln>
        </p:spPr>
        <p:txBody>
          <a:bodyPr spcFirstLastPara="1" wrap="square" lIns="91425" tIns="45700" rIns="91425" bIns="45700" anchor="t" anchorCtr="0">
            <a:noAutofit/>
          </a:bodyPr>
          <a:lstStyle/>
          <a:p>
            <a:pPr marR="0" lvl="0" rtl="0">
              <a:lnSpc>
                <a:spcPct val="150000"/>
              </a:lnSpc>
              <a:spcBef>
                <a:spcPts val="0"/>
              </a:spcBef>
              <a:spcAft>
                <a:spcPts val="0"/>
              </a:spcAft>
              <a:buClr>
                <a:srgbClr val="222A35"/>
              </a:buClr>
              <a:buSzPts val="1600"/>
            </a:pPr>
            <a:endParaRPr lang="en-US" sz="2400" b="1" dirty="0">
              <a:solidFill>
                <a:schemeClr val="bg1"/>
              </a:solidFill>
              <a:ea typeface="Calibri"/>
              <a:cs typeface="Times New Roman" panose="02020603050405020304" pitchFamily="18" charset="0"/>
              <a:sym typeface="Calibri"/>
            </a:endParaRPr>
          </a:p>
        </p:txBody>
      </p:sp>
      <p:pic>
        <p:nvPicPr>
          <p:cNvPr id="5" name="Picture 4">
            <a:extLst>
              <a:ext uri="{FF2B5EF4-FFF2-40B4-BE49-F238E27FC236}">
                <a16:creationId xmlns:a16="http://schemas.microsoft.com/office/drawing/2014/main" id="{79B74B47-4F6F-2420-E019-6D2A3AF73632}"/>
              </a:ext>
            </a:extLst>
          </p:cNvPr>
          <p:cNvPicPr>
            <a:picLocks noChangeAspect="1"/>
          </p:cNvPicPr>
          <p:nvPr/>
        </p:nvPicPr>
        <p:blipFill>
          <a:blip r:embed="rId2"/>
          <a:stretch>
            <a:fillRect/>
          </a:stretch>
        </p:blipFill>
        <p:spPr>
          <a:xfrm rot="16200000">
            <a:off x="1094338" y="991945"/>
            <a:ext cx="4040841" cy="5387788"/>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C3DFDB85-7CDB-CF80-30C8-3417ADF45F77}"/>
              </a:ext>
            </a:extLst>
          </p:cNvPr>
          <p:cNvPicPr>
            <a:picLocks noChangeAspect="1"/>
          </p:cNvPicPr>
          <p:nvPr/>
        </p:nvPicPr>
        <p:blipFill>
          <a:blip r:embed="rId3"/>
          <a:stretch>
            <a:fillRect/>
          </a:stretch>
        </p:blipFill>
        <p:spPr>
          <a:xfrm rot="16200000">
            <a:off x="6818780" y="931433"/>
            <a:ext cx="4040841" cy="55088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94844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54756-A790-C845-A85F-35391529E591}"/>
              </a:ext>
            </a:extLst>
          </p:cNvPr>
          <p:cNvSpPr>
            <a:spLocks noGrp="1"/>
          </p:cNvSpPr>
          <p:nvPr>
            <p:ph type="title"/>
          </p:nvPr>
        </p:nvSpPr>
        <p:spPr>
          <a:xfrm>
            <a:off x="243886" y="74938"/>
            <a:ext cx="3680414" cy="610863"/>
          </a:xfrm>
        </p:spPr>
        <p:txBody>
          <a:bodyPr/>
          <a:lstStyle/>
          <a:p>
            <a:r>
              <a:rPr lang="en-US" dirty="0">
                <a:solidFill>
                  <a:schemeClr val="accent3"/>
                </a:solidFill>
              </a:rPr>
              <a:t>Arduino nano</a:t>
            </a:r>
          </a:p>
        </p:txBody>
      </p:sp>
      <p:sp>
        <p:nvSpPr>
          <p:cNvPr id="15" name="Slide Number Placeholder 14">
            <a:extLst>
              <a:ext uri="{FF2B5EF4-FFF2-40B4-BE49-F238E27FC236}">
                <a16:creationId xmlns:a16="http://schemas.microsoft.com/office/drawing/2014/main" id="{329469AE-B59A-AA41-9085-106D011808F5}"/>
              </a:ext>
            </a:extLst>
          </p:cNvPr>
          <p:cNvSpPr>
            <a:spLocks noGrp="1"/>
          </p:cNvSpPr>
          <p:nvPr>
            <p:ph type="sldNum" sz="quarter" idx="34"/>
          </p:nvPr>
        </p:nvSpPr>
        <p:spPr/>
        <p:txBody>
          <a:bodyPr/>
          <a:lstStyle/>
          <a:p>
            <a:fld id="{294A09A9-5501-47C1-A89A-A340965A2BE2}" type="slidenum">
              <a:rPr lang="en-US" smtClean="0"/>
              <a:pPr/>
              <a:t>15</a:t>
            </a:fld>
            <a:endParaRPr lang="en-US" dirty="0"/>
          </a:p>
        </p:txBody>
      </p:sp>
      <p:sp>
        <p:nvSpPr>
          <p:cNvPr id="21" name="Text Placeholder 20">
            <a:extLst>
              <a:ext uri="{FF2B5EF4-FFF2-40B4-BE49-F238E27FC236}">
                <a16:creationId xmlns:a16="http://schemas.microsoft.com/office/drawing/2014/main" id="{18D81FCE-3C9B-8928-6374-1CB59E1FDD47}"/>
              </a:ext>
            </a:extLst>
          </p:cNvPr>
          <p:cNvSpPr>
            <a:spLocks noGrp="1"/>
          </p:cNvSpPr>
          <p:nvPr>
            <p:ph type="body" sz="quarter" idx="12"/>
          </p:nvPr>
        </p:nvSpPr>
        <p:spPr>
          <a:xfrm>
            <a:off x="741069" y="5393169"/>
            <a:ext cx="2133600" cy="369332"/>
          </a:xfrm>
        </p:spPr>
        <p:txBody>
          <a:bodyPr/>
          <a:lstStyle/>
          <a:p>
            <a:endParaRPr lang="en-US" dirty="0"/>
          </a:p>
        </p:txBody>
      </p:sp>
      <p:sp>
        <p:nvSpPr>
          <p:cNvPr id="25" name="Text Placeholder 24">
            <a:extLst>
              <a:ext uri="{FF2B5EF4-FFF2-40B4-BE49-F238E27FC236}">
                <a16:creationId xmlns:a16="http://schemas.microsoft.com/office/drawing/2014/main" id="{E06718EA-2E5F-9D56-DC7C-D36B01070B91}"/>
              </a:ext>
            </a:extLst>
          </p:cNvPr>
          <p:cNvSpPr>
            <a:spLocks noGrp="1"/>
          </p:cNvSpPr>
          <p:nvPr>
            <p:ph type="body" sz="quarter" idx="21"/>
          </p:nvPr>
        </p:nvSpPr>
        <p:spPr/>
        <p:txBody>
          <a:bodyPr/>
          <a:lstStyle/>
          <a:p>
            <a:endParaRPr lang="en-US" dirty="0"/>
          </a:p>
        </p:txBody>
      </p:sp>
      <p:sp>
        <p:nvSpPr>
          <p:cNvPr id="27" name="Text Placeholder 26">
            <a:extLst>
              <a:ext uri="{FF2B5EF4-FFF2-40B4-BE49-F238E27FC236}">
                <a16:creationId xmlns:a16="http://schemas.microsoft.com/office/drawing/2014/main" id="{152A461A-FE79-057B-45FB-3B33E65E961D}"/>
              </a:ext>
            </a:extLst>
          </p:cNvPr>
          <p:cNvSpPr>
            <a:spLocks noGrp="1"/>
          </p:cNvSpPr>
          <p:nvPr>
            <p:ph type="body" sz="quarter" idx="31"/>
          </p:nvPr>
        </p:nvSpPr>
        <p:spPr/>
        <p:txBody>
          <a:bodyPr/>
          <a:lstStyle/>
          <a:p>
            <a:endParaRPr lang="en-US" dirty="0"/>
          </a:p>
        </p:txBody>
      </p:sp>
      <p:sp>
        <p:nvSpPr>
          <p:cNvPr id="29" name="Text Placeholder 28">
            <a:extLst>
              <a:ext uri="{FF2B5EF4-FFF2-40B4-BE49-F238E27FC236}">
                <a16:creationId xmlns:a16="http://schemas.microsoft.com/office/drawing/2014/main" id="{2FA182CA-83F2-EA38-C098-674F73F9B529}"/>
              </a:ext>
            </a:extLst>
          </p:cNvPr>
          <p:cNvSpPr>
            <a:spLocks noGrp="1"/>
          </p:cNvSpPr>
          <p:nvPr>
            <p:ph type="body" sz="quarter" idx="15"/>
          </p:nvPr>
        </p:nvSpPr>
        <p:spPr/>
        <p:txBody>
          <a:bodyPr/>
          <a:lstStyle/>
          <a:p>
            <a:endParaRPr lang="en-US" dirty="0"/>
          </a:p>
        </p:txBody>
      </p:sp>
      <p:sp>
        <p:nvSpPr>
          <p:cNvPr id="31" name="Text Placeholder 30">
            <a:extLst>
              <a:ext uri="{FF2B5EF4-FFF2-40B4-BE49-F238E27FC236}">
                <a16:creationId xmlns:a16="http://schemas.microsoft.com/office/drawing/2014/main" id="{146B1D52-62AA-FB5C-B623-A7B246EE3465}"/>
              </a:ext>
            </a:extLst>
          </p:cNvPr>
          <p:cNvSpPr>
            <a:spLocks noGrp="1"/>
          </p:cNvSpPr>
          <p:nvPr>
            <p:ph type="body" sz="quarter" idx="19"/>
          </p:nvPr>
        </p:nvSpPr>
        <p:spPr/>
        <p:txBody>
          <a:bodyPr/>
          <a:lstStyle/>
          <a:p>
            <a:endParaRPr lang="en-US"/>
          </a:p>
        </p:txBody>
      </p:sp>
      <p:sp>
        <p:nvSpPr>
          <p:cNvPr id="33" name="Text Placeholder 32">
            <a:extLst>
              <a:ext uri="{FF2B5EF4-FFF2-40B4-BE49-F238E27FC236}">
                <a16:creationId xmlns:a16="http://schemas.microsoft.com/office/drawing/2014/main" id="{642D2EE3-EE32-D2C4-07D0-653D9B090B3F}"/>
              </a:ext>
            </a:extLst>
          </p:cNvPr>
          <p:cNvSpPr>
            <a:spLocks noGrp="1"/>
          </p:cNvSpPr>
          <p:nvPr>
            <p:ph type="body" sz="quarter" idx="16"/>
          </p:nvPr>
        </p:nvSpPr>
        <p:spPr/>
        <p:txBody>
          <a:bodyPr/>
          <a:lstStyle/>
          <a:p>
            <a:endParaRPr lang="en-US" dirty="0"/>
          </a:p>
        </p:txBody>
      </p:sp>
      <p:sp>
        <p:nvSpPr>
          <p:cNvPr id="35" name="Text Placeholder 34">
            <a:extLst>
              <a:ext uri="{FF2B5EF4-FFF2-40B4-BE49-F238E27FC236}">
                <a16:creationId xmlns:a16="http://schemas.microsoft.com/office/drawing/2014/main" id="{704E1DE9-4460-66BA-DEE1-98EE657D7532}"/>
              </a:ext>
            </a:extLst>
          </p:cNvPr>
          <p:cNvSpPr>
            <a:spLocks noGrp="1"/>
          </p:cNvSpPr>
          <p:nvPr>
            <p:ph type="body" sz="quarter" idx="13"/>
          </p:nvPr>
        </p:nvSpPr>
        <p:spPr/>
        <p:txBody>
          <a:bodyPr/>
          <a:lstStyle/>
          <a:p>
            <a:endParaRPr lang="en-US"/>
          </a:p>
        </p:txBody>
      </p:sp>
      <p:sp>
        <p:nvSpPr>
          <p:cNvPr id="37" name="Google Shape;29;p2">
            <a:extLst>
              <a:ext uri="{FF2B5EF4-FFF2-40B4-BE49-F238E27FC236}">
                <a16:creationId xmlns:a16="http://schemas.microsoft.com/office/drawing/2014/main" id="{D46BB629-C1D5-DB8B-F855-71A9E3361C58}"/>
              </a:ext>
            </a:extLst>
          </p:cNvPr>
          <p:cNvSpPr txBox="1"/>
          <p:nvPr/>
        </p:nvSpPr>
        <p:spPr>
          <a:xfrm>
            <a:off x="243886" y="618565"/>
            <a:ext cx="11060608" cy="6087035"/>
          </a:xfrm>
          <a:prstGeom prst="rect">
            <a:avLst/>
          </a:prstGeom>
          <a:noFill/>
          <a:ln>
            <a:noFill/>
          </a:ln>
        </p:spPr>
        <p:txBody>
          <a:bodyPr spcFirstLastPara="1" wrap="square" lIns="91425" tIns="45700" rIns="91425" bIns="45700" anchor="t" anchorCtr="0">
            <a:noAutofit/>
          </a:bodyPr>
          <a:lstStyle/>
          <a:p>
            <a:pPr marR="0" lvl="0" rtl="0">
              <a:spcBef>
                <a:spcPts val="0"/>
              </a:spcBef>
              <a:spcAft>
                <a:spcPts val="0"/>
              </a:spcAft>
              <a:buClr>
                <a:srgbClr val="222A35"/>
              </a:buClr>
              <a:buSzPts val="1600"/>
            </a:pPr>
            <a:r>
              <a:rPr lang="en-US" sz="2200" b="0" i="0" dirty="0">
                <a:solidFill>
                  <a:srgbClr val="000000"/>
                </a:solidFill>
                <a:effectLst/>
                <a:latin typeface="Times New Roman" panose="02020603050405020304" pitchFamily="18" charset="0"/>
                <a:cs typeface="Times New Roman" panose="02020603050405020304" pitchFamily="18" charset="0"/>
              </a:rPr>
              <a:t>The Arduino Nano can be powered via the Mini-B USB connection, 6-20V unregulated external power supply (pin 30), or 5V regulated external power supply (pin 27). The power source is automatically selected to the highest voltage source. </a:t>
            </a:r>
          </a:p>
          <a:p>
            <a:pPr algn="l"/>
            <a:r>
              <a:rPr lang="en-US" sz="2200" b="0" i="0" dirty="0">
                <a:solidFill>
                  <a:srgbClr val="000000"/>
                </a:solidFill>
                <a:effectLst/>
                <a:latin typeface="Times New Roman" panose="02020603050405020304" pitchFamily="18" charset="0"/>
                <a:cs typeface="Times New Roman" panose="02020603050405020304" pitchFamily="18" charset="0"/>
              </a:rPr>
              <a:t>Each of the 14 digital pins on the Nano can be used as an input or output, using </a:t>
            </a:r>
            <a:r>
              <a:rPr lang="en-US" sz="2200" b="0" i="0" dirty="0" err="1">
                <a:solidFill>
                  <a:srgbClr val="000000"/>
                </a:solidFill>
                <a:effectLst/>
                <a:latin typeface="Times New Roman" panose="02020603050405020304" pitchFamily="18" charset="0"/>
                <a:cs typeface="Times New Roman" panose="02020603050405020304" pitchFamily="18" charset="0"/>
              </a:rPr>
              <a:t>pinMode</a:t>
            </a:r>
            <a:r>
              <a:rPr lang="en-US" sz="2200" b="0" i="0" dirty="0">
                <a:solidFill>
                  <a:srgbClr val="000000"/>
                </a:solidFill>
                <a:effectLst/>
                <a:latin typeface="Times New Roman" panose="02020603050405020304" pitchFamily="18" charset="0"/>
                <a:cs typeface="Times New Roman" panose="02020603050405020304" pitchFamily="18" charset="0"/>
              </a:rPr>
              <a:t>(), </a:t>
            </a:r>
            <a:r>
              <a:rPr lang="en-US" sz="2200" b="0" i="0" dirty="0" err="1">
                <a:solidFill>
                  <a:srgbClr val="000000"/>
                </a:solidFill>
                <a:effectLst/>
                <a:latin typeface="Times New Roman" panose="02020603050405020304" pitchFamily="18" charset="0"/>
                <a:cs typeface="Times New Roman" panose="02020603050405020304" pitchFamily="18" charset="0"/>
              </a:rPr>
              <a:t>digitalWrite</a:t>
            </a:r>
            <a:r>
              <a:rPr lang="en-US" sz="2200" b="0" i="0" dirty="0">
                <a:solidFill>
                  <a:srgbClr val="000000"/>
                </a:solidFill>
                <a:effectLst/>
                <a:latin typeface="Times New Roman" panose="02020603050405020304" pitchFamily="18" charset="0"/>
                <a:cs typeface="Times New Roman" panose="02020603050405020304" pitchFamily="18" charset="0"/>
              </a:rPr>
              <a:t>(), and </a:t>
            </a:r>
            <a:r>
              <a:rPr lang="en-US" sz="2200" b="0" i="0" dirty="0" err="1">
                <a:solidFill>
                  <a:srgbClr val="000000"/>
                </a:solidFill>
                <a:effectLst/>
                <a:latin typeface="Times New Roman" panose="02020603050405020304" pitchFamily="18" charset="0"/>
                <a:cs typeface="Times New Roman" panose="02020603050405020304" pitchFamily="18" charset="0"/>
              </a:rPr>
              <a:t>digitalRead</a:t>
            </a:r>
            <a:r>
              <a:rPr lang="en-US" sz="2200" b="0" i="0" dirty="0">
                <a:solidFill>
                  <a:srgbClr val="000000"/>
                </a:solidFill>
                <a:effectLst/>
                <a:latin typeface="Times New Roman" panose="02020603050405020304" pitchFamily="18" charset="0"/>
                <a:cs typeface="Times New Roman" panose="02020603050405020304" pitchFamily="18" charset="0"/>
              </a:rPr>
              <a:t>() functions. They operate at 5 volts. Each pin can provide or receive a maximum of 40 mA.</a:t>
            </a:r>
          </a:p>
          <a:p>
            <a:pPr algn="l"/>
            <a:r>
              <a:rPr lang="en-US" sz="2200" b="0" i="0" dirty="0">
                <a:solidFill>
                  <a:srgbClr val="000000"/>
                </a:solidFill>
                <a:effectLst/>
                <a:latin typeface="Times New Roman" panose="02020603050405020304" pitchFamily="18" charset="0"/>
                <a:cs typeface="Times New Roman" panose="02020603050405020304" pitchFamily="18" charset="0"/>
              </a:rPr>
              <a:t> In addition, some pins have specialized functions:</a:t>
            </a:r>
          </a:p>
          <a:p>
            <a:pPr algn="l">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Serial: 0 (RX) and 1 (TX). Used to receive (RX) and transmit (TX) TTL serial data. These pins are connected to the corresponding pins of the FTDI USB-to-TTL Serial chip.</a:t>
            </a:r>
          </a:p>
          <a:p>
            <a:pPr algn="l">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External Interrupts: 2 and 3. These pins can be configured to trigger an interrupt on a low value, a rising or falling edge, or a change in value. See the </a:t>
            </a:r>
            <a:r>
              <a:rPr lang="en-US" sz="2200" b="0" i="0" dirty="0" err="1">
                <a:solidFill>
                  <a:srgbClr val="000000"/>
                </a:solidFill>
                <a:effectLst/>
                <a:latin typeface="Times New Roman" panose="02020603050405020304" pitchFamily="18" charset="0"/>
                <a:cs typeface="Times New Roman" panose="02020603050405020304" pitchFamily="18" charset="0"/>
              </a:rPr>
              <a:t>attachInterrupt</a:t>
            </a:r>
            <a:r>
              <a:rPr lang="en-US" sz="2200" b="0" i="0" dirty="0">
                <a:solidFill>
                  <a:srgbClr val="000000"/>
                </a:solidFill>
                <a:effectLst/>
                <a:latin typeface="Times New Roman" panose="02020603050405020304" pitchFamily="18" charset="0"/>
                <a:cs typeface="Times New Roman" panose="02020603050405020304" pitchFamily="18" charset="0"/>
              </a:rPr>
              <a:t>() function for details.</a:t>
            </a:r>
          </a:p>
          <a:p>
            <a:pPr algn="l">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PWM: 3, 5, 6, 9, 10, and 11. Provide 8-bit PWM output with the </a:t>
            </a:r>
            <a:r>
              <a:rPr lang="en-US" sz="2200" b="0" i="0" dirty="0" err="1">
                <a:solidFill>
                  <a:srgbClr val="000000"/>
                </a:solidFill>
                <a:effectLst/>
                <a:latin typeface="Times New Roman" panose="02020603050405020304" pitchFamily="18" charset="0"/>
                <a:cs typeface="Times New Roman" panose="02020603050405020304" pitchFamily="18" charset="0"/>
              </a:rPr>
              <a:t>analogWrite</a:t>
            </a:r>
            <a:r>
              <a:rPr lang="en-US" sz="2200" b="0" i="0" dirty="0">
                <a:solidFill>
                  <a:srgbClr val="000000"/>
                </a:solidFill>
                <a:effectLst/>
                <a:latin typeface="Times New Roman" panose="02020603050405020304" pitchFamily="18" charset="0"/>
                <a:cs typeface="Times New Roman" panose="02020603050405020304" pitchFamily="18" charset="0"/>
              </a:rPr>
              <a:t>() function.</a:t>
            </a:r>
          </a:p>
          <a:p>
            <a:pPr algn="l">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SPI: 10 (SS), 11 (MOSI), 12 (MISO), 13 (SCK). These pins support SPI communication, which, although provided by the underlying hardware, is not currently included in the Arduino language.</a:t>
            </a:r>
          </a:p>
          <a:p>
            <a:pPr algn="l">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LED: 13. There is a built-in LED connected to digital pin 13. When the pin is HIGH value, the LED is on, when the pin is LOW, it's off.</a:t>
            </a:r>
          </a:p>
          <a:p>
            <a:pPr marR="0" lvl="0" rtl="0">
              <a:spcBef>
                <a:spcPts val="0"/>
              </a:spcBef>
              <a:spcAft>
                <a:spcPts val="0"/>
              </a:spcAft>
              <a:buClr>
                <a:srgbClr val="222A35"/>
              </a:buClr>
              <a:buSzPts val="1600"/>
            </a:pPr>
            <a:endParaRPr lang="en-US" sz="2400" dirty="0">
              <a:solidFill>
                <a:schemeClr val="bg1"/>
              </a:solidFill>
              <a:latin typeface="Times New Roman" panose="02020603050405020304" pitchFamily="18" charset="0"/>
              <a:ea typeface="Calibri"/>
              <a:cs typeface="Times New Roman" panose="02020603050405020304" pitchFamily="18" charset="0"/>
              <a:sym typeface="Calibri"/>
            </a:endParaRPr>
          </a:p>
        </p:txBody>
      </p:sp>
    </p:spTree>
    <p:extLst>
      <p:ext uri="{BB962C8B-B14F-4D97-AF65-F5344CB8AC3E}">
        <p14:creationId xmlns:p14="http://schemas.microsoft.com/office/powerpoint/2010/main" val="3743565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54756-A790-C845-A85F-35391529E591}"/>
              </a:ext>
            </a:extLst>
          </p:cNvPr>
          <p:cNvSpPr>
            <a:spLocks noGrp="1"/>
          </p:cNvSpPr>
          <p:nvPr>
            <p:ph type="title"/>
          </p:nvPr>
        </p:nvSpPr>
        <p:spPr>
          <a:xfrm>
            <a:off x="243886" y="74938"/>
            <a:ext cx="3680414" cy="610863"/>
          </a:xfrm>
        </p:spPr>
        <p:txBody>
          <a:bodyPr/>
          <a:lstStyle/>
          <a:p>
            <a:r>
              <a:rPr lang="en-US" dirty="0">
                <a:solidFill>
                  <a:schemeClr val="accent3"/>
                </a:solidFill>
              </a:rPr>
              <a:t>Arduino nano</a:t>
            </a:r>
          </a:p>
        </p:txBody>
      </p:sp>
      <p:sp>
        <p:nvSpPr>
          <p:cNvPr id="15" name="Slide Number Placeholder 14">
            <a:extLst>
              <a:ext uri="{FF2B5EF4-FFF2-40B4-BE49-F238E27FC236}">
                <a16:creationId xmlns:a16="http://schemas.microsoft.com/office/drawing/2014/main" id="{329469AE-B59A-AA41-9085-106D011808F5}"/>
              </a:ext>
            </a:extLst>
          </p:cNvPr>
          <p:cNvSpPr>
            <a:spLocks noGrp="1"/>
          </p:cNvSpPr>
          <p:nvPr>
            <p:ph type="sldNum" sz="quarter" idx="34"/>
          </p:nvPr>
        </p:nvSpPr>
        <p:spPr/>
        <p:txBody>
          <a:bodyPr/>
          <a:lstStyle/>
          <a:p>
            <a:fld id="{294A09A9-5501-47C1-A89A-A340965A2BE2}" type="slidenum">
              <a:rPr lang="en-US" smtClean="0"/>
              <a:pPr/>
              <a:t>16</a:t>
            </a:fld>
            <a:endParaRPr lang="en-US" dirty="0"/>
          </a:p>
        </p:txBody>
      </p:sp>
      <p:sp>
        <p:nvSpPr>
          <p:cNvPr id="37" name="Google Shape;29;p2">
            <a:extLst>
              <a:ext uri="{FF2B5EF4-FFF2-40B4-BE49-F238E27FC236}">
                <a16:creationId xmlns:a16="http://schemas.microsoft.com/office/drawing/2014/main" id="{D46BB629-C1D5-DB8B-F855-71A9E3361C58}"/>
              </a:ext>
            </a:extLst>
          </p:cNvPr>
          <p:cNvSpPr txBox="1"/>
          <p:nvPr/>
        </p:nvSpPr>
        <p:spPr>
          <a:xfrm>
            <a:off x="71718" y="654424"/>
            <a:ext cx="5424208" cy="4746251"/>
          </a:xfrm>
          <a:prstGeom prst="rect">
            <a:avLst/>
          </a:prstGeom>
          <a:noFill/>
          <a:ln>
            <a:noFill/>
          </a:ln>
        </p:spPr>
        <p:txBody>
          <a:bodyPr spcFirstLastPara="1" wrap="square" lIns="91425" tIns="45700" rIns="91425" bIns="45700" anchor="t" anchorCtr="0">
            <a:noAutofit/>
          </a:bodyPr>
          <a:lstStyle/>
          <a:p>
            <a:pPr marR="0" lvl="0" rtl="0">
              <a:spcBef>
                <a:spcPts val="0"/>
              </a:spcBef>
              <a:spcAft>
                <a:spcPts val="0"/>
              </a:spcAft>
              <a:buClr>
                <a:srgbClr val="222A35"/>
              </a:buClr>
              <a:buSzPts val="1600"/>
            </a:pPr>
            <a:r>
              <a:rPr lang="en-US" sz="2400" b="0" i="0" dirty="0">
                <a:solidFill>
                  <a:srgbClr val="000000"/>
                </a:solidFill>
                <a:effectLst/>
                <a:latin typeface="Arial" panose="020B0604020202020204" pitchFamily="34" charset="0"/>
              </a:rPr>
              <a:t>The Nano has 8 analog inputs, each of which provide 10 bits of resolution (i.e. 1024 different values). By default they measure from ground to 5 volts, though is it possible to change the upper end of their range using the </a:t>
            </a:r>
            <a:r>
              <a:rPr lang="en-US" sz="2400" b="0" i="0" dirty="0" err="1">
                <a:solidFill>
                  <a:srgbClr val="000000"/>
                </a:solidFill>
                <a:effectLst/>
                <a:latin typeface="Arial" panose="020B0604020202020204" pitchFamily="34" charset="0"/>
              </a:rPr>
              <a:t>analogReference</a:t>
            </a:r>
            <a:r>
              <a:rPr lang="en-US" sz="2400" b="0" i="0" dirty="0">
                <a:solidFill>
                  <a:srgbClr val="000000"/>
                </a:solidFill>
                <a:effectLst/>
                <a:latin typeface="Arial" panose="020B0604020202020204" pitchFamily="34" charset="0"/>
              </a:rPr>
              <a:t>() function. Analog pins 6 and 7 cannot be used as digital pins</a:t>
            </a:r>
            <a:endParaRPr lang="en-US" sz="2400" dirty="0">
              <a:solidFill>
                <a:schemeClr val="bg1"/>
              </a:solidFill>
              <a:latin typeface="Times New Roman" panose="02020603050405020304" pitchFamily="18" charset="0"/>
              <a:ea typeface="Calibri"/>
              <a:cs typeface="Times New Roman" panose="02020603050405020304" pitchFamily="18" charset="0"/>
              <a:sym typeface="Calibri"/>
            </a:endParaRPr>
          </a:p>
        </p:txBody>
      </p:sp>
      <p:pic>
        <p:nvPicPr>
          <p:cNvPr id="1026" name="Picture 2">
            <a:extLst>
              <a:ext uri="{FF2B5EF4-FFF2-40B4-BE49-F238E27FC236}">
                <a16:creationId xmlns:a16="http://schemas.microsoft.com/office/drawing/2014/main" id="{C7DEE02E-B8D3-CD1D-BD71-455430155A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611" b="17917"/>
          <a:stretch/>
        </p:blipFill>
        <p:spPr bwMode="auto">
          <a:xfrm>
            <a:off x="5608857" y="1581151"/>
            <a:ext cx="6229131"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8731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54756-A790-C845-A85F-35391529E591}"/>
              </a:ext>
            </a:extLst>
          </p:cNvPr>
          <p:cNvSpPr>
            <a:spLocks noGrp="1"/>
          </p:cNvSpPr>
          <p:nvPr>
            <p:ph type="title"/>
          </p:nvPr>
        </p:nvSpPr>
        <p:spPr>
          <a:xfrm>
            <a:off x="243886" y="75568"/>
            <a:ext cx="1432514" cy="610863"/>
          </a:xfrm>
        </p:spPr>
        <p:txBody>
          <a:bodyPr>
            <a:normAutofit fontScale="90000"/>
          </a:bodyPr>
          <a:lstStyle/>
          <a:p>
            <a:r>
              <a:rPr lang="en-US" sz="6000" dirty="0">
                <a:solidFill>
                  <a:schemeClr val="accent3"/>
                </a:solidFill>
              </a:rPr>
              <a:t>lcd</a:t>
            </a:r>
            <a:endParaRPr lang="en-US" dirty="0">
              <a:solidFill>
                <a:schemeClr val="accent3"/>
              </a:solidFill>
            </a:endParaRPr>
          </a:p>
        </p:txBody>
      </p:sp>
      <p:sp>
        <p:nvSpPr>
          <p:cNvPr id="15" name="Slide Number Placeholder 14">
            <a:extLst>
              <a:ext uri="{FF2B5EF4-FFF2-40B4-BE49-F238E27FC236}">
                <a16:creationId xmlns:a16="http://schemas.microsoft.com/office/drawing/2014/main" id="{329469AE-B59A-AA41-9085-106D011808F5}"/>
              </a:ext>
            </a:extLst>
          </p:cNvPr>
          <p:cNvSpPr>
            <a:spLocks noGrp="1"/>
          </p:cNvSpPr>
          <p:nvPr>
            <p:ph type="sldNum" sz="quarter" idx="34"/>
          </p:nvPr>
        </p:nvSpPr>
        <p:spPr/>
        <p:txBody>
          <a:bodyPr/>
          <a:lstStyle/>
          <a:p>
            <a:fld id="{294A09A9-5501-47C1-A89A-A340965A2BE2}" type="slidenum">
              <a:rPr lang="en-US" smtClean="0"/>
              <a:pPr/>
              <a:t>17</a:t>
            </a:fld>
            <a:endParaRPr lang="en-US" dirty="0"/>
          </a:p>
        </p:txBody>
      </p:sp>
      <p:sp>
        <p:nvSpPr>
          <p:cNvPr id="21" name="Text Placeholder 20">
            <a:extLst>
              <a:ext uri="{FF2B5EF4-FFF2-40B4-BE49-F238E27FC236}">
                <a16:creationId xmlns:a16="http://schemas.microsoft.com/office/drawing/2014/main" id="{18D81FCE-3C9B-8928-6374-1CB59E1FDD47}"/>
              </a:ext>
            </a:extLst>
          </p:cNvPr>
          <p:cNvSpPr>
            <a:spLocks noGrp="1"/>
          </p:cNvSpPr>
          <p:nvPr>
            <p:ph type="body" sz="quarter" idx="12"/>
          </p:nvPr>
        </p:nvSpPr>
        <p:spPr>
          <a:xfrm>
            <a:off x="741069" y="5393169"/>
            <a:ext cx="2133600" cy="369332"/>
          </a:xfrm>
        </p:spPr>
        <p:txBody>
          <a:bodyPr/>
          <a:lstStyle/>
          <a:p>
            <a:endParaRPr lang="en-US" dirty="0"/>
          </a:p>
        </p:txBody>
      </p:sp>
      <p:sp>
        <p:nvSpPr>
          <p:cNvPr id="27" name="Text Placeholder 26">
            <a:extLst>
              <a:ext uri="{FF2B5EF4-FFF2-40B4-BE49-F238E27FC236}">
                <a16:creationId xmlns:a16="http://schemas.microsoft.com/office/drawing/2014/main" id="{152A461A-FE79-057B-45FB-3B33E65E961D}"/>
              </a:ext>
            </a:extLst>
          </p:cNvPr>
          <p:cNvSpPr>
            <a:spLocks noGrp="1"/>
          </p:cNvSpPr>
          <p:nvPr>
            <p:ph type="body" sz="quarter" idx="31"/>
          </p:nvPr>
        </p:nvSpPr>
        <p:spPr/>
        <p:txBody>
          <a:bodyPr/>
          <a:lstStyle/>
          <a:p>
            <a:endParaRPr lang="en-US" dirty="0"/>
          </a:p>
        </p:txBody>
      </p:sp>
      <p:sp>
        <p:nvSpPr>
          <p:cNvPr id="29" name="Text Placeholder 28">
            <a:extLst>
              <a:ext uri="{FF2B5EF4-FFF2-40B4-BE49-F238E27FC236}">
                <a16:creationId xmlns:a16="http://schemas.microsoft.com/office/drawing/2014/main" id="{2FA182CA-83F2-EA38-C098-674F73F9B529}"/>
              </a:ext>
            </a:extLst>
          </p:cNvPr>
          <p:cNvSpPr>
            <a:spLocks noGrp="1"/>
          </p:cNvSpPr>
          <p:nvPr>
            <p:ph type="body" sz="quarter" idx="15"/>
          </p:nvPr>
        </p:nvSpPr>
        <p:spPr/>
        <p:txBody>
          <a:bodyPr/>
          <a:lstStyle/>
          <a:p>
            <a:endParaRPr lang="en-US" dirty="0"/>
          </a:p>
        </p:txBody>
      </p:sp>
      <p:sp>
        <p:nvSpPr>
          <p:cNvPr id="33" name="Text Placeholder 32">
            <a:extLst>
              <a:ext uri="{FF2B5EF4-FFF2-40B4-BE49-F238E27FC236}">
                <a16:creationId xmlns:a16="http://schemas.microsoft.com/office/drawing/2014/main" id="{642D2EE3-EE32-D2C4-07D0-653D9B090B3F}"/>
              </a:ext>
            </a:extLst>
          </p:cNvPr>
          <p:cNvSpPr>
            <a:spLocks noGrp="1"/>
          </p:cNvSpPr>
          <p:nvPr>
            <p:ph type="body" sz="quarter" idx="16"/>
          </p:nvPr>
        </p:nvSpPr>
        <p:spPr/>
        <p:txBody>
          <a:bodyPr/>
          <a:lstStyle/>
          <a:p>
            <a:endParaRPr lang="en-US" dirty="0"/>
          </a:p>
        </p:txBody>
      </p:sp>
      <p:sp>
        <p:nvSpPr>
          <p:cNvPr id="35" name="Text Placeholder 34">
            <a:extLst>
              <a:ext uri="{FF2B5EF4-FFF2-40B4-BE49-F238E27FC236}">
                <a16:creationId xmlns:a16="http://schemas.microsoft.com/office/drawing/2014/main" id="{704E1DE9-4460-66BA-DEE1-98EE657D7532}"/>
              </a:ext>
            </a:extLst>
          </p:cNvPr>
          <p:cNvSpPr>
            <a:spLocks noGrp="1"/>
          </p:cNvSpPr>
          <p:nvPr>
            <p:ph type="body" sz="quarter" idx="13"/>
          </p:nvPr>
        </p:nvSpPr>
        <p:spPr/>
        <p:txBody>
          <a:bodyPr/>
          <a:lstStyle/>
          <a:p>
            <a:endParaRPr lang="en-US"/>
          </a:p>
        </p:txBody>
      </p:sp>
      <p:sp>
        <p:nvSpPr>
          <p:cNvPr id="37" name="Google Shape;29;p2">
            <a:extLst>
              <a:ext uri="{FF2B5EF4-FFF2-40B4-BE49-F238E27FC236}">
                <a16:creationId xmlns:a16="http://schemas.microsoft.com/office/drawing/2014/main" id="{D46BB629-C1D5-DB8B-F855-71A9E3361C58}"/>
              </a:ext>
            </a:extLst>
          </p:cNvPr>
          <p:cNvSpPr txBox="1"/>
          <p:nvPr/>
        </p:nvSpPr>
        <p:spPr>
          <a:xfrm>
            <a:off x="246128" y="609600"/>
            <a:ext cx="8449638" cy="6069105"/>
          </a:xfrm>
          <a:prstGeom prst="rect">
            <a:avLst/>
          </a:prstGeom>
          <a:noFill/>
          <a:ln>
            <a:noFill/>
          </a:ln>
        </p:spPr>
        <p:txBody>
          <a:bodyPr spcFirstLastPara="1" wrap="square" lIns="91425" tIns="45700" rIns="91425" bIns="45700" anchor="t" anchorCtr="0">
            <a:noAutofit/>
          </a:bodyPr>
          <a:lstStyle/>
          <a:p>
            <a:pPr algn="l"/>
            <a:r>
              <a:rPr lang="en-US" sz="2800" b="1" i="0" dirty="0">
                <a:solidFill>
                  <a:schemeClr val="accent5"/>
                </a:solidFill>
                <a:effectLst/>
                <a:latin typeface="Arial" panose="020B0604020202020204" pitchFamily="34" charset="0"/>
              </a:rPr>
              <a:t>16×2 LCD Pinout</a:t>
            </a:r>
          </a:p>
          <a:p>
            <a:pPr algn="l"/>
            <a:r>
              <a:rPr lang="en-US" sz="2400" b="0" i="0" dirty="0">
                <a:solidFill>
                  <a:srgbClr val="3A3A3A"/>
                </a:solidFill>
                <a:effectLst/>
                <a:latin typeface="Times New Roman" panose="02020603050405020304" pitchFamily="18" charset="0"/>
                <a:cs typeface="Times New Roman" panose="02020603050405020304" pitchFamily="18" charset="0"/>
              </a:rPr>
              <a:t>It has 16 pins and the first one from left to right is the </a:t>
            </a:r>
            <a:r>
              <a:rPr lang="en-US" sz="2400" b="1" i="1" u="sng" dirty="0">
                <a:solidFill>
                  <a:srgbClr val="3A3A3A"/>
                </a:solidFill>
                <a:effectLst/>
                <a:latin typeface="Times New Roman" panose="02020603050405020304" pitchFamily="18" charset="0"/>
                <a:cs typeface="Times New Roman" panose="02020603050405020304" pitchFamily="18" charset="0"/>
              </a:rPr>
              <a:t>Ground </a:t>
            </a:r>
            <a:r>
              <a:rPr lang="en-US" sz="2400" b="0" i="0" dirty="0">
                <a:solidFill>
                  <a:srgbClr val="3A3A3A"/>
                </a:solidFill>
                <a:effectLst/>
                <a:latin typeface="Times New Roman" panose="02020603050405020304" pitchFamily="18" charset="0"/>
                <a:cs typeface="Times New Roman" panose="02020603050405020304" pitchFamily="18" charset="0"/>
              </a:rPr>
              <a:t>pin. </a:t>
            </a:r>
          </a:p>
          <a:p>
            <a:pPr algn="l"/>
            <a:r>
              <a:rPr lang="en-US" sz="2400" b="0" i="0" dirty="0">
                <a:solidFill>
                  <a:srgbClr val="3A3A3A"/>
                </a:solidFill>
                <a:effectLst/>
                <a:latin typeface="Times New Roman" panose="02020603050405020304" pitchFamily="18" charset="0"/>
                <a:cs typeface="Times New Roman" panose="02020603050405020304" pitchFamily="18" charset="0"/>
              </a:rPr>
              <a:t>The second pin is the </a:t>
            </a:r>
            <a:r>
              <a:rPr lang="en-US" sz="2400" b="1" i="1" u="sng" dirty="0">
                <a:solidFill>
                  <a:srgbClr val="3A3A3A"/>
                </a:solidFill>
                <a:effectLst/>
                <a:latin typeface="Times New Roman" panose="02020603050405020304" pitchFamily="18" charset="0"/>
                <a:cs typeface="Times New Roman" panose="02020603050405020304" pitchFamily="18" charset="0"/>
              </a:rPr>
              <a:t>VCC</a:t>
            </a:r>
            <a:r>
              <a:rPr lang="en-US" sz="2400" b="1" i="1" dirty="0">
                <a:solidFill>
                  <a:srgbClr val="3A3A3A"/>
                </a:solidFill>
                <a:effectLst/>
                <a:latin typeface="Times New Roman" panose="02020603050405020304" pitchFamily="18" charset="0"/>
                <a:cs typeface="Times New Roman" panose="02020603050405020304" pitchFamily="18" charset="0"/>
              </a:rPr>
              <a:t> </a:t>
            </a:r>
            <a:r>
              <a:rPr lang="en-US" sz="2400" b="0" i="0" dirty="0">
                <a:solidFill>
                  <a:srgbClr val="3A3A3A"/>
                </a:solidFill>
                <a:effectLst/>
                <a:latin typeface="Times New Roman" panose="02020603050405020304" pitchFamily="18" charset="0"/>
                <a:cs typeface="Times New Roman" panose="02020603050405020304" pitchFamily="18" charset="0"/>
              </a:rPr>
              <a:t>which we connect the 5 volts pin on the Arduino Board.</a:t>
            </a:r>
          </a:p>
          <a:p>
            <a:pPr algn="l"/>
            <a:r>
              <a:rPr lang="en-US" sz="2400" b="0" i="0" dirty="0">
                <a:solidFill>
                  <a:srgbClr val="3A3A3A"/>
                </a:solidFill>
                <a:effectLst/>
                <a:latin typeface="Times New Roman" panose="02020603050405020304" pitchFamily="18" charset="0"/>
                <a:cs typeface="Times New Roman" panose="02020603050405020304" pitchFamily="18" charset="0"/>
              </a:rPr>
              <a:t> Next is the </a:t>
            </a:r>
            <a:r>
              <a:rPr lang="en-US" sz="2400" b="0" i="0" u="sng" dirty="0">
                <a:solidFill>
                  <a:srgbClr val="3A3A3A"/>
                </a:solidFill>
                <a:effectLst/>
                <a:latin typeface="Times New Roman" panose="02020603050405020304" pitchFamily="18" charset="0"/>
                <a:cs typeface="Times New Roman" panose="02020603050405020304" pitchFamily="18" charset="0"/>
              </a:rPr>
              <a:t>Vo</a:t>
            </a:r>
            <a:r>
              <a:rPr lang="en-US" sz="2400" b="0" i="0" dirty="0">
                <a:solidFill>
                  <a:srgbClr val="3A3A3A"/>
                </a:solidFill>
                <a:effectLst/>
                <a:latin typeface="Times New Roman" panose="02020603050405020304" pitchFamily="18" charset="0"/>
                <a:cs typeface="Times New Roman" panose="02020603050405020304" pitchFamily="18" charset="0"/>
              </a:rPr>
              <a:t> pin on which we can attach a potentiometer for controlling the contrast of the display.</a:t>
            </a:r>
          </a:p>
          <a:p>
            <a:pPr algn="l"/>
            <a:r>
              <a:rPr lang="en-US" sz="2400" b="0" i="0" dirty="0">
                <a:solidFill>
                  <a:srgbClr val="3A3A3A"/>
                </a:solidFill>
                <a:effectLst/>
                <a:latin typeface="Times New Roman" panose="02020603050405020304" pitchFamily="18" charset="0"/>
                <a:cs typeface="Times New Roman" panose="02020603050405020304" pitchFamily="18" charset="0"/>
              </a:rPr>
              <a:t>Next, The </a:t>
            </a:r>
            <a:r>
              <a:rPr lang="en-US" sz="2400" b="1" i="1" u="sng" dirty="0">
                <a:solidFill>
                  <a:srgbClr val="3A3A3A"/>
                </a:solidFill>
                <a:effectLst/>
                <a:latin typeface="Times New Roman" panose="02020603050405020304" pitchFamily="18" charset="0"/>
                <a:cs typeface="Times New Roman" panose="02020603050405020304" pitchFamily="18" charset="0"/>
              </a:rPr>
              <a:t>RS </a:t>
            </a:r>
            <a:r>
              <a:rPr lang="en-US" sz="2400" b="0" i="0" dirty="0">
                <a:solidFill>
                  <a:srgbClr val="3A3A3A"/>
                </a:solidFill>
                <a:effectLst/>
                <a:latin typeface="Times New Roman" panose="02020603050405020304" pitchFamily="18" charset="0"/>
                <a:cs typeface="Times New Roman" panose="02020603050405020304" pitchFamily="18" charset="0"/>
              </a:rPr>
              <a:t>pin or register select pin is used for selecting whether we will send commands or data to the LCD. For example if the RS pin is set on low state or zero volts, then we are sending commands to the LCD like: set the cursor to a specific location, clear the display, turn off the display and so on. And when RS pin is set on High state or 5 volts we are sending data or characters to the LCD.</a:t>
            </a:r>
          </a:p>
          <a:p>
            <a:pPr algn="l"/>
            <a:endParaRPr lang="en-US" sz="2400" b="0" i="0" dirty="0">
              <a:solidFill>
                <a:srgbClr val="3A3A3A"/>
              </a:solidFill>
              <a:effectLst/>
              <a:latin typeface="Times New Roman" panose="02020603050405020304" pitchFamily="18" charset="0"/>
              <a:cs typeface="Times New Roman" panose="02020603050405020304" pitchFamily="18" charset="0"/>
            </a:endParaRPr>
          </a:p>
          <a:p>
            <a:pPr algn="l"/>
            <a:r>
              <a:rPr lang="en-US" sz="2400" b="0" i="0" dirty="0">
                <a:solidFill>
                  <a:srgbClr val="3A3A3A"/>
                </a:solidFill>
                <a:effectLst/>
                <a:latin typeface="Times New Roman" panose="02020603050405020304" pitchFamily="18" charset="0"/>
                <a:cs typeface="Times New Roman" panose="02020603050405020304" pitchFamily="18" charset="0"/>
              </a:rPr>
              <a:t>Next comes the</a:t>
            </a:r>
            <a:r>
              <a:rPr lang="en-US" sz="2400" b="0" i="0" u="sng" dirty="0">
                <a:solidFill>
                  <a:srgbClr val="3A3A3A"/>
                </a:solidFill>
                <a:effectLst/>
                <a:latin typeface="Times New Roman" panose="02020603050405020304" pitchFamily="18" charset="0"/>
                <a:cs typeface="Times New Roman" panose="02020603050405020304" pitchFamily="18" charset="0"/>
              </a:rPr>
              <a:t> </a:t>
            </a:r>
            <a:r>
              <a:rPr lang="en-US" sz="2400" b="1" i="1" u="sng" dirty="0">
                <a:solidFill>
                  <a:srgbClr val="3A3A3A"/>
                </a:solidFill>
                <a:effectLst/>
                <a:latin typeface="Times New Roman" panose="02020603050405020304" pitchFamily="18" charset="0"/>
                <a:cs typeface="Times New Roman" panose="02020603050405020304" pitchFamily="18" charset="0"/>
              </a:rPr>
              <a:t>R/W</a:t>
            </a:r>
            <a:r>
              <a:rPr lang="en-US" sz="2400" b="0" i="0" dirty="0">
                <a:solidFill>
                  <a:srgbClr val="3A3A3A"/>
                </a:solidFill>
                <a:effectLst/>
                <a:latin typeface="Times New Roman" panose="02020603050405020304" pitchFamily="18" charset="0"/>
                <a:cs typeface="Times New Roman" panose="02020603050405020304" pitchFamily="18" charset="0"/>
              </a:rPr>
              <a:t> pin which selects the mode whether we will read or write to the LCD. Here the write mode is obvious and it is used for writing or sending commands and data to the LCD. </a:t>
            </a:r>
          </a:p>
        </p:txBody>
      </p:sp>
      <p:pic>
        <p:nvPicPr>
          <p:cNvPr id="3" name="Picture 2">
            <a:extLst>
              <a:ext uri="{FF2B5EF4-FFF2-40B4-BE49-F238E27FC236}">
                <a16:creationId xmlns:a16="http://schemas.microsoft.com/office/drawing/2014/main" id="{729BCB98-D077-0E54-152F-5FEF728D9D0D}"/>
              </a:ext>
            </a:extLst>
          </p:cNvPr>
          <p:cNvPicPr>
            <a:picLocks noChangeAspect="1"/>
          </p:cNvPicPr>
          <p:nvPr/>
        </p:nvPicPr>
        <p:blipFill>
          <a:blip r:embed="rId2"/>
          <a:stretch>
            <a:fillRect/>
          </a:stretch>
        </p:blipFill>
        <p:spPr>
          <a:xfrm>
            <a:off x="8496299" y="3238457"/>
            <a:ext cx="3781276" cy="2154712"/>
          </a:xfrm>
          <a:prstGeom prst="rect">
            <a:avLst/>
          </a:prstGeom>
          <a:ln>
            <a:noFill/>
          </a:ln>
          <a:effectLst>
            <a:softEdge rad="112500"/>
          </a:effectLst>
        </p:spPr>
      </p:pic>
    </p:spTree>
    <p:extLst>
      <p:ext uri="{BB962C8B-B14F-4D97-AF65-F5344CB8AC3E}">
        <p14:creationId xmlns:p14="http://schemas.microsoft.com/office/powerpoint/2010/main" val="1115263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54756-A790-C845-A85F-35391529E591}"/>
              </a:ext>
            </a:extLst>
          </p:cNvPr>
          <p:cNvSpPr>
            <a:spLocks noGrp="1"/>
          </p:cNvSpPr>
          <p:nvPr>
            <p:ph type="title"/>
          </p:nvPr>
        </p:nvSpPr>
        <p:spPr>
          <a:xfrm>
            <a:off x="243886" y="75568"/>
            <a:ext cx="3680414" cy="610863"/>
          </a:xfrm>
        </p:spPr>
        <p:txBody>
          <a:bodyPr/>
          <a:lstStyle/>
          <a:p>
            <a:r>
              <a:rPr lang="en-US" sz="4400" b="1" cap="none" dirty="0">
                <a:solidFill>
                  <a:srgbClr val="00689F"/>
                </a:solidFill>
                <a:latin typeface="Times New Roman" panose="02020603050405020304" pitchFamily="18" charset="0"/>
                <a:ea typeface="Roboto"/>
                <a:cs typeface="Times New Roman" panose="02020603050405020304" pitchFamily="18" charset="0"/>
                <a:sym typeface="Roboto"/>
              </a:rPr>
              <a:t>lcd</a:t>
            </a:r>
            <a:endParaRPr lang="en-US" dirty="0"/>
          </a:p>
        </p:txBody>
      </p:sp>
      <p:sp>
        <p:nvSpPr>
          <p:cNvPr id="15" name="Slide Number Placeholder 14">
            <a:extLst>
              <a:ext uri="{FF2B5EF4-FFF2-40B4-BE49-F238E27FC236}">
                <a16:creationId xmlns:a16="http://schemas.microsoft.com/office/drawing/2014/main" id="{329469AE-B59A-AA41-9085-106D011808F5}"/>
              </a:ext>
            </a:extLst>
          </p:cNvPr>
          <p:cNvSpPr>
            <a:spLocks noGrp="1"/>
          </p:cNvSpPr>
          <p:nvPr>
            <p:ph type="sldNum" sz="quarter" idx="34"/>
          </p:nvPr>
        </p:nvSpPr>
        <p:spPr/>
        <p:txBody>
          <a:bodyPr/>
          <a:lstStyle/>
          <a:p>
            <a:fld id="{294A09A9-5501-47C1-A89A-A340965A2BE2}" type="slidenum">
              <a:rPr lang="en-US" smtClean="0"/>
              <a:pPr/>
              <a:t>18</a:t>
            </a:fld>
            <a:endParaRPr lang="en-US" dirty="0"/>
          </a:p>
        </p:txBody>
      </p:sp>
      <p:sp>
        <p:nvSpPr>
          <p:cNvPr id="21" name="Text Placeholder 20">
            <a:extLst>
              <a:ext uri="{FF2B5EF4-FFF2-40B4-BE49-F238E27FC236}">
                <a16:creationId xmlns:a16="http://schemas.microsoft.com/office/drawing/2014/main" id="{18D81FCE-3C9B-8928-6374-1CB59E1FDD47}"/>
              </a:ext>
            </a:extLst>
          </p:cNvPr>
          <p:cNvSpPr>
            <a:spLocks noGrp="1"/>
          </p:cNvSpPr>
          <p:nvPr>
            <p:ph type="body" sz="quarter" idx="12"/>
          </p:nvPr>
        </p:nvSpPr>
        <p:spPr>
          <a:xfrm>
            <a:off x="741069" y="5393169"/>
            <a:ext cx="2133600" cy="369332"/>
          </a:xfrm>
        </p:spPr>
        <p:txBody>
          <a:bodyPr/>
          <a:lstStyle/>
          <a:p>
            <a:endParaRPr lang="en-US" dirty="0"/>
          </a:p>
        </p:txBody>
      </p:sp>
      <p:sp>
        <p:nvSpPr>
          <p:cNvPr id="25" name="Text Placeholder 24">
            <a:extLst>
              <a:ext uri="{FF2B5EF4-FFF2-40B4-BE49-F238E27FC236}">
                <a16:creationId xmlns:a16="http://schemas.microsoft.com/office/drawing/2014/main" id="{E06718EA-2E5F-9D56-DC7C-D36B01070B91}"/>
              </a:ext>
            </a:extLst>
          </p:cNvPr>
          <p:cNvSpPr>
            <a:spLocks noGrp="1"/>
          </p:cNvSpPr>
          <p:nvPr>
            <p:ph type="body" sz="quarter" idx="21"/>
          </p:nvPr>
        </p:nvSpPr>
        <p:spPr/>
        <p:txBody>
          <a:bodyPr/>
          <a:lstStyle/>
          <a:p>
            <a:endParaRPr lang="en-US" dirty="0"/>
          </a:p>
        </p:txBody>
      </p:sp>
      <p:sp>
        <p:nvSpPr>
          <p:cNvPr id="27" name="Text Placeholder 26">
            <a:extLst>
              <a:ext uri="{FF2B5EF4-FFF2-40B4-BE49-F238E27FC236}">
                <a16:creationId xmlns:a16="http://schemas.microsoft.com/office/drawing/2014/main" id="{152A461A-FE79-057B-45FB-3B33E65E961D}"/>
              </a:ext>
            </a:extLst>
          </p:cNvPr>
          <p:cNvSpPr>
            <a:spLocks noGrp="1"/>
          </p:cNvSpPr>
          <p:nvPr>
            <p:ph type="body" sz="quarter" idx="31"/>
          </p:nvPr>
        </p:nvSpPr>
        <p:spPr/>
        <p:txBody>
          <a:bodyPr/>
          <a:lstStyle/>
          <a:p>
            <a:endParaRPr lang="en-US" dirty="0"/>
          </a:p>
        </p:txBody>
      </p:sp>
      <p:sp>
        <p:nvSpPr>
          <p:cNvPr id="29" name="Text Placeholder 28">
            <a:extLst>
              <a:ext uri="{FF2B5EF4-FFF2-40B4-BE49-F238E27FC236}">
                <a16:creationId xmlns:a16="http://schemas.microsoft.com/office/drawing/2014/main" id="{2FA182CA-83F2-EA38-C098-674F73F9B529}"/>
              </a:ext>
            </a:extLst>
          </p:cNvPr>
          <p:cNvSpPr>
            <a:spLocks noGrp="1"/>
          </p:cNvSpPr>
          <p:nvPr>
            <p:ph type="body" sz="quarter" idx="15"/>
          </p:nvPr>
        </p:nvSpPr>
        <p:spPr/>
        <p:txBody>
          <a:bodyPr/>
          <a:lstStyle/>
          <a:p>
            <a:endParaRPr lang="en-US" dirty="0"/>
          </a:p>
        </p:txBody>
      </p:sp>
      <p:sp>
        <p:nvSpPr>
          <p:cNvPr id="31" name="Text Placeholder 30">
            <a:extLst>
              <a:ext uri="{FF2B5EF4-FFF2-40B4-BE49-F238E27FC236}">
                <a16:creationId xmlns:a16="http://schemas.microsoft.com/office/drawing/2014/main" id="{146B1D52-62AA-FB5C-B623-A7B246EE3465}"/>
              </a:ext>
            </a:extLst>
          </p:cNvPr>
          <p:cNvSpPr>
            <a:spLocks noGrp="1"/>
          </p:cNvSpPr>
          <p:nvPr>
            <p:ph type="body" sz="quarter" idx="19"/>
          </p:nvPr>
        </p:nvSpPr>
        <p:spPr/>
        <p:txBody>
          <a:bodyPr/>
          <a:lstStyle/>
          <a:p>
            <a:endParaRPr lang="en-US"/>
          </a:p>
        </p:txBody>
      </p:sp>
      <p:sp>
        <p:nvSpPr>
          <p:cNvPr id="33" name="Text Placeholder 32">
            <a:extLst>
              <a:ext uri="{FF2B5EF4-FFF2-40B4-BE49-F238E27FC236}">
                <a16:creationId xmlns:a16="http://schemas.microsoft.com/office/drawing/2014/main" id="{642D2EE3-EE32-D2C4-07D0-653D9B090B3F}"/>
              </a:ext>
            </a:extLst>
          </p:cNvPr>
          <p:cNvSpPr>
            <a:spLocks noGrp="1"/>
          </p:cNvSpPr>
          <p:nvPr>
            <p:ph type="body" sz="quarter" idx="16"/>
          </p:nvPr>
        </p:nvSpPr>
        <p:spPr/>
        <p:txBody>
          <a:bodyPr/>
          <a:lstStyle/>
          <a:p>
            <a:endParaRPr lang="en-US" dirty="0"/>
          </a:p>
        </p:txBody>
      </p:sp>
      <p:sp>
        <p:nvSpPr>
          <p:cNvPr id="35" name="Text Placeholder 34">
            <a:extLst>
              <a:ext uri="{FF2B5EF4-FFF2-40B4-BE49-F238E27FC236}">
                <a16:creationId xmlns:a16="http://schemas.microsoft.com/office/drawing/2014/main" id="{704E1DE9-4460-66BA-DEE1-98EE657D7532}"/>
              </a:ext>
            </a:extLst>
          </p:cNvPr>
          <p:cNvSpPr>
            <a:spLocks noGrp="1"/>
          </p:cNvSpPr>
          <p:nvPr>
            <p:ph type="body" sz="quarter" idx="13"/>
          </p:nvPr>
        </p:nvSpPr>
        <p:spPr/>
        <p:txBody>
          <a:bodyPr/>
          <a:lstStyle/>
          <a:p>
            <a:endParaRPr lang="en-US"/>
          </a:p>
        </p:txBody>
      </p:sp>
      <p:sp>
        <p:nvSpPr>
          <p:cNvPr id="37" name="Google Shape;29;p2">
            <a:extLst>
              <a:ext uri="{FF2B5EF4-FFF2-40B4-BE49-F238E27FC236}">
                <a16:creationId xmlns:a16="http://schemas.microsoft.com/office/drawing/2014/main" id="{D46BB629-C1D5-DB8B-F855-71A9E3361C58}"/>
              </a:ext>
            </a:extLst>
          </p:cNvPr>
          <p:cNvSpPr txBox="1"/>
          <p:nvPr/>
        </p:nvSpPr>
        <p:spPr>
          <a:xfrm>
            <a:off x="381000" y="699247"/>
            <a:ext cx="11429999" cy="2610465"/>
          </a:xfrm>
          <a:prstGeom prst="rect">
            <a:avLst/>
          </a:prstGeom>
          <a:noFill/>
          <a:ln>
            <a:noFill/>
          </a:ln>
        </p:spPr>
        <p:txBody>
          <a:bodyPr spcFirstLastPara="1" wrap="square" lIns="91425" tIns="45700" rIns="91425" bIns="45700" anchor="t" anchorCtr="0">
            <a:noAutofit/>
          </a:bodyPr>
          <a:lstStyle/>
          <a:p>
            <a:pPr algn="l"/>
            <a:r>
              <a:rPr lang="en-US" sz="2400" b="0" i="0" dirty="0">
                <a:solidFill>
                  <a:srgbClr val="3A3A3A"/>
                </a:solidFill>
                <a:effectLst/>
                <a:latin typeface="Times New Roman" panose="02020603050405020304" pitchFamily="18" charset="0"/>
                <a:cs typeface="Times New Roman" panose="02020603050405020304" pitchFamily="18" charset="0"/>
              </a:rPr>
              <a:t>Next is the </a:t>
            </a:r>
            <a:r>
              <a:rPr lang="en-US" sz="2400" b="1" i="1" u="sng" dirty="0">
                <a:solidFill>
                  <a:srgbClr val="3A3A3A"/>
                </a:solidFill>
                <a:effectLst/>
                <a:latin typeface="Times New Roman" panose="02020603050405020304" pitchFamily="18" charset="0"/>
                <a:cs typeface="Times New Roman" panose="02020603050405020304" pitchFamily="18" charset="0"/>
              </a:rPr>
              <a:t>E</a:t>
            </a:r>
            <a:r>
              <a:rPr lang="en-US" sz="2400" b="0" i="0" dirty="0">
                <a:solidFill>
                  <a:srgbClr val="3A3A3A"/>
                </a:solidFill>
                <a:effectLst/>
                <a:latin typeface="Times New Roman" panose="02020603050405020304" pitchFamily="18" charset="0"/>
                <a:cs typeface="Times New Roman" panose="02020603050405020304" pitchFamily="18" charset="0"/>
              </a:rPr>
              <a:t> pin which enables the writing to the registers.</a:t>
            </a:r>
          </a:p>
          <a:p>
            <a:pPr algn="l"/>
            <a:endParaRPr lang="en-US" sz="2400" b="0" i="0" dirty="0">
              <a:solidFill>
                <a:srgbClr val="3A3A3A"/>
              </a:solidFill>
              <a:effectLst/>
              <a:latin typeface="Times New Roman" panose="02020603050405020304" pitchFamily="18" charset="0"/>
              <a:cs typeface="Times New Roman" panose="02020603050405020304" pitchFamily="18" charset="0"/>
            </a:endParaRPr>
          </a:p>
          <a:p>
            <a:pPr algn="l"/>
            <a:r>
              <a:rPr lang="en-US" sz="2400" b="0" i="0" dirty="0">
                <a:solidFill>
                  <a:srgbClr val="3A3A3A"/>
                </a:solidFill>
                <a:effectLst/>
                <a:latin typeface="Times New Roman" panose="02020603050405020304" pitchFamily="18" charset="0"/>
                <a:cs typeface="Times New Roman" panose="02020603050405020304" pitchFamily="18" charset="0"/>
              </a:rPr>
              <a:t> the next 8 data pins from </a:t>
            </a:r>
            <a:r>
              <a:rPr lang="en-US" sz="2400" b="0" i="0" u="sng" dirty="0">
                <a:solidFill>
                  <a:srgbClr val="3A3A3A"/>
                </a:solidFill>
                <a:effectLst/>
                <a:latin typeface="Times New Roman" panose="02020603050405020304" pitchFamily="18" charset="0"/>
                <a:cs typeface="Times New Roman" panose="02020603050405020304" pitchFamily="18" charset="0"/>
              </a:rPr>
              <a:t>D0 to D7</a:t>
            </a:r>
            <a:r>
              <a:rPr lang="en-US" sz="2400" b="0" i="0" dirty="0">
                <a:solidFill>
                  <a:srgbClr val="3A3A3A"/>
                </a:solidFill>
                <a:effectLst/>
                <a:latin typeface="Times New Roman" panose="02020603050405020304" pitchFamily="18" charset="0"/>
                <a:cs typeface="Times New Roman" panose="02020603050405020304" pitchFamily="18" charset="0"/>
              </a:rPr>
              <a:t>. So through this pins we are sending the 8 bits data when we are writing to the registers or for example if we want to see the latter uppercase A on the display we will send 0100 0001 to the registers according to the ASCII table.</a:t>
            </a:r>
          </a:p>
          <a:p>
            <a:pPr algn="l"/>
            <a:endParaRPr lang="en-US" sz="2400" b="0" i="0" dirty="0">
              <a:solidFill>
                <a:srgbClr val="3A3A3A"/>
              </a:solidFill>
              <a:effectLst/>
              <a:latin typeface="Times New Roman" panose="02020603050405020304" pitchFamily="18" charset="0"/>
              <a:cs typeface="Times New Roman" panose="02020603050405020304" pitchFamily="18" charset="0"/>
            </a:endParaRPr>
          </a:p>
          <a:p>
            <a:pPr algn="l"/>
            <a:r>
              <a:rPr lang="en-US" sz="2400" b="0" i="0" dirty="0">
                <a:solidFill>
                  <a:srgbClr val="3A3A3A"/>
                </a:solidFill>
                <a:effectLst/>
                <a:latin typeface="Times New Roman" panose="02020603050405020304" pitchFamily="18" charset="0"/>
                <a:cs typeface="Times New Roman" panose="02020603050405020304" pitchFamily="18" charset="0"/>
              </a:rPr>
              <a:t> The last two pins </a:t>
            </a:r>
            <a:r>
              <a:rPr lang="en-US" sz="2400" b="1" i="1" u="sng" dirty="0">
                <a:solidFill>
                  <a:srgbClr val="3A3A3A"/>
                </a:solidFill>
                <a:effectLst/>
                <a:latin typeface="Times New Roman" panose="02020603050405020304" pitchFamily="18" charset="0"/>
                <a:cs typeface="Times New Roman" panose="02020603050405020304" pitchFamily="18" charset="0"/>
              </a:rPr>
              <a:t>A</a:t>
            </a:r>
            <a:r>
              <a:rPr lang="en-US" sz="2400" b="0" i="0" u="sng" dirty="0">
                <a:solidFill>
                  <a:srgbClr val="3A3A3A"/>
                </a:solidFill>
                <a:effectLst/>
                <a:latin typeface="Times New Roman" panose="02020603050405020304" pitchFamily="18" charset="0"/>
                <a:cs typeface="Times New Roman" panose="02020603050405020304" pitchFamily="18" charset="0"/>
              </a:rPr>
              <a:t> and </a:t>
            </a:r>
            <a:r>
              <a:rPr lang="en-US" sz="2400" b="1" i="1" u="sng" dirty="0">
                <a:solidFill>
                  <a:srgbClr val="3A3A3A"/>
                </a:solidFill>
                <a:effectLst/>
                <a:latin typeface="Times New Roman" panose="02020603050405020304" pitchFamily="18" charset="0"/>
                <a:cs typeface="Times New Roman" panose="02020603050405020304" pitchFamily="18" charset="0"/>
              </a:rPr>
              <a:t>K</a:t>
            </a:r>
            <a:r>
              <a:rPr lang="en-US" sz="2400" b="0" i="0" dirty="0">
                <a:solidFill>
                  <a:srgbClr val="3A3A3A"/>
                </a:solidFill>
                <a:effectLst/>
                <a:latin typeface="Times New Roman" panose="02020603050405020304" pitchFamily="18" charset="0"/>
                <a:cs typeface="Times New Roman" panose="02020603050405020304" pitchFamily="18" charset="0"/>
              </a:rPr>
              <a:t>, or anode and cathode are for the LED back light.</a:t>
            </a:r>
          </a:p>
        </p:txBody>
      </p:sp>
      <p:pic>
        <p:nvPicPr>
          <p:cNvPr id="8" name="Picture 7">
            <a:extLst>
              <a:ext uri="{FF2B5EF4-FFF2-40B4-BE49-F238E27FC236}">
                <a16:creationId xmlns:a16="http://schemas.microsoft.com/office/drawing/2014/main" id="{595B8D0D-6C41-332C-8EB4-ECABFA620016}"/>
              </a:ext>
            </a:extLst>
          </p:cNvPr>
          <p:cNvPicPr>
            <a:picLocks noChangeAspect="1"/>
          </p:cNvPicPr>
          <p:nvPr/>
        </p:nvPicPr>
        <p:blipFill>
          <a:blip r:embed="rId2"/>
          <a:stretch>
            <a:fillRect/>
          </a:stretch>
        </p:blipFill>
        <p:spPr>
          <a:xfrm>
            <a:off x="1342048" y="3309713"/>
            <a:ext cx="8219931" cy="3022507"/>
          </a:xfrm>
          <a:prstGeom prst="rect">
            <a:avLst/>
          </a:prstGeom>
        </p:spPr>
      </p:pic>
    </p:spTree>
    <p:extLst>
      <p:ext uri="{BB962C8B-B14F-4D97-AF65-F5344CB8AC3E}">
        <p14:creationId xmlns:p14="http://schemas.microsoft.com/office/powerpoint/2010/main" val="2958758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54756-A790-C845-A85F-35391529E591}"/>
              </a:ext>
            </a:extLst>
          </p:cNvPr>
          <p:cNvSpPr>
            <a:spLocks noGrp="1"/>
          </p:cNvSpPr>
          <p:nvPr>
            <p:ph type="title"/>
          </p:nvPr>
        </p:nvSpPr>
        <p:spPr>
          <a:xfrm>
            <a:off x="243886" y="74938"/>
            <a:ext cx="3680414" cy="610863"/>
          </a:xfrm>
        </p:spPr>
        <p:txBody>
          <a:bodyPr/>
          <a:lstStyle/>
          <a:p>
            <a:r>
              <a:rPr lang="en-US" dirty="0">
                <a:solidFill>
                  <a:schemeClr val="accent3"/>
                </a:solidFill>
              </a:rPr>
              <a:t>servo motor</a:t>
            </a:r>
          </a:p>
        </p:txBody>
      </p:sp>
      <p:sp>
        <p:nvSpPr>
          <p:cNvPr id="15" name="Slide Number Placeholder 14">
            <a:extLst>
              <a:ext uri="{FF2B5EF4-FFF2-40B4-BE49-F238E27FC236}">
                <a16:creationId xmlns:a16="http://schemas.microsoft.com/office/drawing/2014/main" id="{329469AE-B59A-AA41-9085-106D011808F5}"/>
              </a:ext>
            </a:extLst>
          </p:cNvPr>
          <p:cNvSpPr>
            <a:spLocks noGrp="1"/>
          </p:cNvSpPr>
          <p:nvPr>
            <p:ph type="sldNum" sz="quarter" idx="34"/>
          </p:nvPr>
        </p:nvSpPr>
        <p:spPr/>
        <p:txBody>
          <a:bodyPr/>
          <a:lstStyle/>
          <a:p>
            <a:fld id="{294A09A9-5501-47C1-A89A-A340965A2BE2}" type="slidenum">
              <a:rPr lang="en-US" smtClean="0"/>
              <a:pPr/>
              <a:t>19</a:t>
            </a:fld>
            <a:endParaRPr lang="en-US" dirty="0"/>
          </a:p>
        </p:txBody>
      </p:sp>
      <p:sp>
        <p:nvSpPr>
          <p:cNvPr id="37" name="Google Shape;29;p2" descr="#include &lt;Servo.h&gt; &#10;Servo myservo; // create servo object to control a servo&#10;myservo.attach(9); // attaches the servo on pin 9 to the servo object&#10;myservo.write(angle); &#10;">
            <a:extLst>
              <a:ext uri="{FF2B5EF4-FFF2-40B4-BE49-F238E27FC236}">
                <a16:creationId xmlns:a16="http://schemas.microsoft.com/office/drawing/2014/main" id="{D46BB629-C1D5-DB8B-F855-71A9E3361C58}"/>
              </a:ext>
              <a:ext uri="{C183D7F6-B498-43B3-948B-1728B52AA6E4}">
                <adec:decorative xmlns:adec="http://schemas.microsoft.com/office/drawing/2017/decorative" val="0"/>
              </a:ext>
            </a:extLst>
          </p:cNvPr>
          <p:cNvSpPr txBox="1"/>
          <p:nvPr/>
        </p:nvSpPr>
        <p:spPr>
          <a:xfrm>
            <a:off x="80682" y="708214"/>
            <a:ext cx="7010400" cy="3460374"/>
          </a:xfrm>
          <a:prstGeom prst="rect">
            <a:avLst/>
          </a:prstGeom>
          <a:noFill/>
          <a:ln>
            <a:noFill/>
          </a:ln>
        </p:spPr>
        <p:txBody>
          <a:bodyPr spcFirstLastPara="1" wrap="square" lIns="91425" tIns="45700" rIns="91425" bIns="45700" anchor="t" anchorCtr="0">
            <a:noAutofit/>
          </a:bodyPr>
          <a:lstStyle/>
          <a:p>
            <a:pPr marR="0" lvl="0" rtl="0">
              <a:spcBef>
                <a:spcPts val="0"/>
              </a:spcBef>
              <a:spcAft>
                <a:spcPts val="0"/>
              </a:spcAft>
              <a:buClr>
                <a:srgbClr val="222A35"/>
              </a:buClr>
              <a:buSzPts val="1600"/>
            </a:pPr>
            <a:r>
              <a:rPr lang="en-US" sz="2400" b="0" i="0" dirty="0">
                <a:solidFill>
                  <a:srgbClr val="000000"/>
                </a:solidFill>
                <a:effectLst/>
                <a:latin typeface="Arial" panose="020B0604020202020204" pitchFamily="34" charset="0"/>
              </a:rPr>
              <a:t>Servo motors have three wires: power, ground, and signal. The power wire is typically red, and should be connected to the 5V pin on the Arduino board. The ground wire is typically black or brown and should be connected to a ground pin on the board. The signal pin is typically yellow or orange and should be connected to PWM pin on the board.</a:t>
            </a:r>
          </a:p>
        </p:txBody>
      </p:sp>
      <p:sp>
        <p:nvSpPr>
          <p:cNvPr id="3" name="Rectangle 2" descr="#include &lt;Servo.h&gt; &#10;Servo myservo; // create servo object to control a servo&#10;myservo.attach(9); // attaches the servo on pin 9 to the servo object&#10;myservo.write(angle); &#10;&#10;">
            <a:extLst>
              <a:ext uri="{FF2B5EF4-FFF2-40B4-BE49-F238E27FC236}">
                <a16:creationId xmlns:a16="http://schemas.microsoft.com/office/drawing/2014/main" id="{AD64A154-5284-31B5-D4A8-25F11246C2AF}"/>
              </a:ext>
            </a:extLst>
          </p:cNvPr>
          <p:cNvSpPr/>
          <p:nvPr/>
        </p:nvSpPr>
        <p:spPr>
          <a:xfrm>
            <a:off x="256095" y="4354073"/>
            <a:ext cx="11483788" cy="152610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l"/>
            <a:r>
              <a:rPr lang="en-US" sz="1800" b="0" i="0" dirty="0">
                <a:solidFill>
                  <a:srgbClr val="36ACAA"/>
                </a:solidFill>
                <a:effectLst/>
                <a:latin typeface="Courier New" panose="02070309020205020404" pitchFamily="49" charset="0"/>
              </a:rPr>
              <a:t>#</a:t>
            </a:r>
            <a:r>
              <a:rPr lang="en-US" sz="1800" b="0" i="0" dirty="0">
                <a:solidFill>
                  <a:srgbClr val="00009F"/>
                </a:solidFill>
                <a:effectLst/>
                <a:latin typeface="Courier New" panose="02070309020205020404" pitchFamily="49" charset="0"/>
              </a:rPr>
              <a:t>include</a:t>
            </a:r>
            <a:r>
              <a:rPr lang="en-US" sz="1800" b="0" i="0" dirty="0">
                <a:solidFill>
                  <a:srgbClr val="36ACAA"/>
                </a:solidFill>
                <a:effectLst/>
                <a:latin typeface="Courier New" panose="02070309020205020404" pitchFamily="49" charset="0"/>
              </a:rPr>
              <a:t> </a:t>
            </a:r>
            <a:r>
              <a:rPr lang="en-US" sz="1800" b="0" i="0" dirty="0">
                <a:solidFill>
                  <a:srgbClr val="E3116C"/>
                </a:solidFill>
                <a:effectLst/>
                <a:latin typeface="Courier New" panose="02070309020205020404" pitchFamily="49" charset="0"/>
              </a:rPr>
              <a:t>&lt;</a:t>
            </a:r>
            <a:r>
              <a:rPr lang="en-US" sz="1800" b="0" i="0" dirty="0" err="1">
                <a:solidFill>
                  <a:srgbClr val="E3116C"/>
                </a:solidFill>
                <a:effectLst/>
                <a:latin typeface="Courier New" panose="02070309020205020404" pitchFamily="49" charset="0"/>
              </a:rPr>
              <a:t>Servo.h</a:t>
            </a:r>
            <a:r>
              <a:rPr lang="en-US" sz="1800" b="0" i="0" dirty="0">
                <a:solidFill>
                  <a:srgbClr val="E3116C"/>
                </a:solidFill>
                <a:effectLst/>
                <a:latin typeface="Courier New" panose="02070309020205020404" pitchFamily="49" charset="0"/>
              </a:rPr>
              <a:t>&gt;</a:t>
            </a:r>
            <a:r>
              <a:rPr lang="en-US" sz="1800" b="0" i="0" dirty="0">
                <a:solidFill>
                  <a:srgbClr val="393A34"/>
                </a:solidFill>
                <a:effectLst/>
                <a:latin typeface="Courier New" panose="02070309020205020404" pitchFamily="49" charset="0"/>
              </a:rPr>
              <a:t> </a:t>
            </a:r>
            <a:endParaRPr lang="en-US" sz="1800" b="0" i="0" dirty="0">
              <a:solidFill>
                <a:srgbClr val="393A34"/>
              </a:solidFill>
              <a:effectLst/>
              <a:latin typeface="Arial" panose="020B0604020202020204" pitchFamily="34" charset="0"/>
            </a:endParaRPr>
          </a:p>
          <a:p>
            <a:pPr algn="l"/>
            <a:r>
              <a:rPr lang="en-US" sz="1800" b="0" i="0" dirty="0">
                <a:solidFill>
                  <a:srgbClr val="393A34"/>
                </a:solidFill>
                <a:effectLst/>
                <a:latin typeface="Courier New" panose="02070309020205020404" pitchFamily="49" charset="0"/>
              </a:rPr>
              <a:t>Servo </a:t>
            </a:r>
            <a:r>
              <a:rPr lang="en-US" sz="1800" b="0" i="0" dirty="0" err="1">
                <a:solidFill>
                  <a:srgbClr val="393A34"/>
                </a:solidFill>
                <a:effectLst/>
                <a:latin typeface="Courier New" panose="02070309020205020404" pitchFamily="49" charset="0"/>
              </a:rPr>
              <a:t>myservo</a:t>
            </a:r>
            <a:r>
              <a:rPr lang="en-US" sz="1800" b="0" i="0" dirty="0">
                <a:solidFill>
                  <a:srgbClr val="393A34"/>
                </a:solidFill>
                <a:effectLst/>
                <a:latin typeface="Courier New" panose="02070309020205020404" pitchFamily="49" charset="0"/>
              </a:rPr>
              <a:t>; </a:t>
            </a:r>
            <a:r>
              <a:rPr lang="en-US" sz="1800" b="0" i="1" dirty="0">
                <a:solidFill>
                  <a:srgbClr val="999988"/>
                </a:solidFill>
                <a:effectLst/>
                <a:latin typeface="Courier New" panose="02070309020205020404" pitchFamily="49" charset="0"/>
              </a:rPr>
              <a:t>// create servo object to control a servo</a:t>
            </a:r>
            <a:endParaRPr lang="en-US" sz="1800" b="0" i="0" dirty="0">
              <a:solidFill>
                <a:srgbClr val="000000"/>
              </a:solidFill>
              <a:effectLst/>
              <a:latin typeface="Arial" panose="020B0604020202020204" pitchFamily="34" charset="0"/>
            </a:endParaRPr>
          </a:p>
          <a:p>
            <a:pPr marR="0" lvl="0" rtl="0">
              <a:spcBef>
                <a:spcPts val="0"/>
              </a:spcBef>
              <a:spcAft>
                <a:spcPts val="0"/>
              </a:spcAft>
              <a:buClr>
                <a:srgbClr val="222A35"/>
              </a:buClr>
              <a:buSzPts val="1600"/>
            </a:pPr>
            <a:r>
              <a:rPr lang="en-US" sz="1800" b="0" i="1" dirty="0" err="1">
                <a:solidFill>
                  <a:schemeClr val="bg1"/>
                </a:solidFill>
                <a:effectLst/>
                <a:latin typeface="Courier New" panose="02070309020205020404" pitchFamily="49" charset="0"/>
              </a:rPr>
              <a:t>myservo.attach</a:t>
            </a:r>
            <a:r>
              <a:rPr lang="en-US" sz="1800" b="0" i="1" dirty="0">
                <a:solidFill>
                  <a:schemeClr val="bg1"/>
                </a:solidFill>
                <a:effectLst/>
                <a:latin typeface="Courier New" panose="02070309020205020404" pitchFamily="49" charset="0"/>
              </a:rPr>
              <a:t>(9); // attaches the servo on pin 9 to the servo object</a:t>
            </a:r>
          </a:p>
          <a:p>
            <a:pPr marR="0" lvl="0" rtl="0">
              <a:spcBef>
                <a:spcPts val="0"/>
              </a:spcBef>
              <a:spcAft>
                <a:spcPts val="0"/>
              </a:spcAft>
              <a:buClr>
                <a:srgbClr val="222A35"/>
              </a:buClr>
              <a:buSzPts val="1600"/>
            </a:pPr>
            <a:r>
              <a:rPr lang="en-US" sz="1800" b="0" i="0" dirty="0" err="1">
                <a:solidFill>
                  <a:srgbClr val="393A34"/>
                </a:solidFill>
                <a:effectLst/>
                <a:latin typeface="Courier New" panose="02070309020205020404" pitchFamily="49" charset="0"/>
              </a:rPr>
              <a:t>myservo.</a:t>
            </a:r>
            <a:r>
              <a:rPr lang="en-US" sz="1800" b="0" i="0" dirty="0" err="1">
                <a:solidFill>
                  <a:srgbClr val="D73A49"/>
                </a:solidFill>
                <a:effectLst/>
                <a:latin typeface="Courier New" panose="02070309020205020404" pitchFamily="49" charset="0"/>
              </a:rPr>
              <a:t>write</a:t>
            </a:r>
            <a:r>
              <a:rPr lang="en-US" sz="1800" b="0" i="0" dirty="0">
                <a:solidFill>
                  <a:srgbClr val="393A34"/>
                </a:solidFill>
                <a:effectLst/>
                <a:latin typeface="Courier New" panose="02070309020205020404" pitchFamily="49" charset="0"/>
              </a:rPr>
              <a:t>(angle); </a:t>
            </a:r>
            <a:endParaRPr lang="en-US" sz="1800" i="1" dirty="0">
              <a:solidFill>
                <a:schemeClr val="tx2"/>
              </a:solidFill>
              <a:latin typeface="Times New Roman" panose="02020603050405020304" pitchFamily="18" charset="0"/>
              <a:ea typeface="Calibri"/>
              <a:cs typeface="Times New Roman" panose="02020603050405020304" pitchFamily="18" charset="0"/>
              <a:sym typeface="Calibri"/>
            </a:endParaRPr>
          </a:p>
        </p:txBody>
      </p:sp>
      <p:pic>
        <p:nvPicPr>
          <p:cNvPr id="5" name="Picture 4">
            <a:extLst>
              <a:ext uri="{FF2B5EF4-FFF2-40B4-BE49-F238E27FC236}">
                <a16:creationId xmlns:a16="http://schemas.microsoft.com/office/drawing/2014/main" id="{5C67DA4D-107B-FF2E-E936-D8853E9B8262}"/>
              </a:ext>
            </a:extLst>
          </p:cNvPr>
          <p:cNvPicPr>
            <a:picLocks noChangeAspect="1"/>
          </p:cNvPicPr>
          <p:nvPr/>
        </p:nvPicPr>
        <p:blipFill>
          <a:blip r:embed="rId2"/>
          <a:stretch>
            <a:fillRect/>
          </a:stretch>
        </p:blipFill>
        <p:spPr>
          <a:xfrm>
            <a:off x="7275716" y="1102657"/>
            <a:ext cx="4629414" cy="29493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679275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54756-A790-C845-A85F-35391529E591}"/>
              </a:ext>
            </a:extLst>
          </p:cNvPr>
          <p:cNvSpPr>
            <a:spLocks noGrp="1"/>
          </p:cNvSpPr>
          <p:nvPr>
            <p:ph type="title"/>
          </p:nvPr>
        </p:nvSpPr>
        <p:spPr>
          <a:xfrm>
            <a:off x="624886" y="103677"/>
            <a:ext cx="3299414" cy="610863"/>
          </a:xfrm>
        </p:spPr>
        <p:txBody>
          <a:bodyPr/>
          <a:lstStyle/>
          <a:p>
            <a:r>
              <a:rPr lang="en-US" b="1" dirty="0">
                <a:solidFill>
                  <a:srgbClr val="00689F"/>
                </a:solidFill>
                <a:latin typeface="Roboto"/>
                <a:ea typeface="Roboto"/>
                <a:cs typeface="Roboto"/>
                <a:sym typeface="Roboto"/>
              </a:rPr>
              <a:t>Our team </a:t>
            </a:r>
            <a:endParaRPr lang="en-US" dirty="0"/>
          </a:p>
        </p:txBody>
      </p:sp>
      <p:sp>
        <p:nvSpPr>
          <p:cNvPr id="15" name="Slide Number Placeholder 14">
            <a:extLst>
              <a:ext uri="{FF2B5EF4-FFF2-40B4-BE49-F238E27FC236}">
                <a16:creationId xmlns:a16="http://schemas.microsoft.com/office/drawing/2014/main" id="{329469AE-B59A-AA41-9085-106D011808F5}"/>
              </a:ext>
            </a:extLst>
          </p:cNvPr>
          <p:cNvSpPr>
            <a:spLocks noGrp="1"/>
          </p:cNvSpPr>
          <p:nvPr>
            <p:ph type="sldNum" sz="quarter" idx="34"/>
          </p:nvPr>
        </p:nvSpPr>
        <p:spPr/>
        <p:txBody>
          <a:bodyPr/>
          <a:lstStyle/>
          <a:p>
            <a:fld id="{294A09A9-5501-47C1-A89A-A340965A2BE2}" type="slidenum">
              <a:rPr lang="en-US" smtClean="0"/>
              <a:pPr/>
              <a:t>2</a:t>
            </a:fld>
            <a:endParaRPr lang="en-US" dirty="0"/>
          </a:p>
        </p:txBody>
      </p:sp>
      <p:sp>
        <p:nvSpPr>
          <p:cNvPr id="29" name="Text Placeholder 28">
            <a:extLst>
              <a:ext uri="{FF2B5EF4-FFF2-40B4-BE49-F238E27FC236}">
                <a16:creationId xmlns:a16="http://schemas.microsoft.com/office/drawing/2014/main" id="{2FA182CA-83F2-EA38-C098-674F73F9B529}"/>
              </a:ext>
            </a:extLst>
          </p:cNvPr>
          <p:cNvSpPr>
            <a:spLocks noGrp="1"/>
          </p:cNvSpPr>
          <p:nvPr>
            <p:ph type="body" sz="quarter" idx="15"/>
          </p:nvPr>
        </p:nvSpPr>
        <p:spPr/>
        <p:txBody>
          <a:bodyPr/>
          <a:lstStyle/>
          <a:p>
            <a:endParaRPr lang="en-US" dirty="0"/>
          </a:p>
        </p:txBody>
      </p:sp>
      <p:sp>
        <p:nvSpPr>
          <p:cNvPr id="37" name="Google Shape;29;p2">
            <a:extLst>
              <a:ext uri="{FF2B5EF4-FFF2-40B4-BE49-F238E27FC236}">
                <a16:creationId xmlns:a16="http://schemas.microsoft.com/office/drawing/2014/main" id="{D46BB629-C1D5-DB8B-F855-71A9E3361C58}"/>
              </a:ext>
            </a:extLst>
          </p:cNvPr>
          <p:cNvSpPr txBox="1"/>
          <p:nvPr/>
        </p:nvSpPr>
        <p:spPr>
          <a:xfrm>
            <a:off x="434386" y="1203689"/>
            <a:ext cx="5471114" cy="4055009"/>
          </a:xfrm>
          <a:prstGeom prst="rect">
            <a:avLst/>
          </a:prstGeom>
          <a:noFill/>
          <a:ln>
            <a:noFill/>
          </a:ln>
        </p:spPr>
        <p:txBody>
          <a:bodyPr spcFirstLastPara="1" wrap="square" lIns="91425" tIns="45700" rIns="91425" bIns="45700" anchor="t" anchorCtr="0">
            <a:noAutofit/>
          </a:bodyPr>
          <a:lstStyle/>
          <a:p>
            <a:pPr marL="482600" marR="0" lvl="0" indent="-342900" rtl="0">
              <a:lnSpc>
                <a:spcPct val="150000"/>
              </a:lnSpc>
              <a:spcBef>
                <a:spcPts val="0"/>
              </a:spcBef>
              <a:spcAft>
                <a:spcPts val="0"/>
              </a:spcAft>
              <a:buSzPts val="1400"/>
              <a:buFont typeface="Wingdings" panose="05000000000000000000" pitchFamily="2" charset="2"/>
              <a:buChar char="Ø"/>
            </a:pPr>
            <a:r>
              <a:rPr lang="en-US" sz="2800" b="1" dirty="0">
                <a:solidFill>
                  <a:schemeClr val="bg1"/>
                </a:solidFill>
                <a:latin typeface="Andalus" panose="02020603050405020304" pitchFamily="18" charset="-78"/>
                <a:ea typeface="Roboto"/>
                <a:cs typeface="Andalus" panose="02020603050405020304" pitchFamily="18" charset="-78"/>
                <a:sym typeface="Roboto"/>
              </a:rPr>
              <a:t>Ahmed </a:t>
            </a:r>
            <a:r>
              <a:rPr lang="en-US" sz="2800" b="1" i="0" dirty="0" err="1">
                <a:solidFill>
                  <a:schemeClr val="bg1"/>
                </a:solidFill>
                <a:effectLst/>
                <a:latin typeface="Andalus" panose="02020603050405020304" pitchFamily="18" charset="-78"/>
                <a:cs typeface="Andalus" panose="02020603050405020304" pitchFamily="18" charset="-78"/>
              </a:rPr>
              <a:t>Abdelazeem</a:t>
            </a:r>
            <a:endParaRPr lang="en-US" sz="2800" b="1" dirty="0">
              <a:solidFill>
                <a:schemeClr val="bg1"/>
              </a:solidFill>
              <a:latin typeface="Andalus" panose="02020603050405020304" pitchFamily="18" charset="-78"/>
              <a:ea typeface="Roboto"/>
              <a:cs typeface="Andalus" panose="02020603050405020304" pitchFamily="18" charset="-78"/>
              <a:sym typeface="Roboto"/>
            </a:endParaRPr>
          </a:p>
          <a:p>
            <a:pPr marL="425450" marR="0" lvl="0" indent="-342900" rtl="0">
              <a:lnSpc>
                <a:spcPct val="150000"/>
              </a:lnSpc>
              <a:spcBef>
                <a:spcPts val="0"/>
              </a:spcBef>
              <a:spcAft>
                <a:spcPts val="0"/>
              </a:spcAft>
              <a:buClr>
                <a:srgbClr val="222A35"/>
              </a:buClr>
              <a:buSzPts val="2300"/>
              <a:buFont typeface="Wingdings" panose="05000000000000000000" pitchFamily="2" charset="2"/>
              <a:buChar char="Ø"/>
            </a:pPr>
            <a:r>
              <a:rPr lang="en-US" sz="2800" b="1" dirty="0">
                <a:solidFill>
                  <a:schemeClr val="bg1"/>
                </a:solidFill>
                <a:latin typeface="Andalus" panose="02020603050405020304" pitchFamily="18" charset="-78"/>
                <a:ea typeface="Roboto"/>
                <a:cs typeface="Andalus" panose="02020603050405020304" pitchFamily="18" charset="-78"/>
                <a:sym typeface="Roboto"/>
              </a:rPr>
              <a:t>Abdelrahman Khaled </a:t>
            </a:r>
          </a:p>
          <a:p>
            <a:pPr marL="425450" marR="0" lvl="0" indent="-342900" rtl="0">
              <a:lnSpc>
                <a:spcPct val="150000"/>
              </a:lnSpc>
              <a:spcBef>
                <a:spcPts val="0"/>
              </a:spcBef>
              <a:spcAft>
                <a:spcPts val="0"/>
              </a:spcAft>
              <a:buClr>
                <a:srgbClr val="222A35"/>
              </a:buClr>
              <a:buSzPts val="2300"/>
              <a:buFont typeface="Wingdings" panose="05000000000000000000" pitchFamily="2" charset="2"/>
              <a:buChar char="Ø"/>
            </a:pPr>
            <a:r>
              <a:rPr lang="en-US" sz="2800" b="1" dirty="0">
                <a:solidFill>
                  <a:schemeClr val="bg1"/>
                </a:solidFill>
                <a:latin typeface="Andalus" panose="02020603050405020304" pitchFamily="18" charset="-78"/>
                <a:ea typeface="Roboto"/>
                <a:cs typeface="Andalus" panose="02020603050405020304" pitchFamily="18" charset="-78"/>
                <a:sym typeface="Roboto"/>
              </a:rPr>
              <a:t>Karem Atef </a:t>
            </a:r>
            <a:endParaRPr sz="2800" b="1" dirty="0">
              <a:solidFill>
                <a:schemeClr val="bg1"/>
              </a:solidFill>
              <a:latin typeface="Andalus" panose="02020603050405020304" pitchFamily="18" charset="-78"/>
              <a:ea typeface="Roboto"/>
              <a:cs typeface="Andalus" panose="02020603050405020304" pitchFamily="18" charset="-78"/>
              <a:sym typeface="Roboto"/>
            </a:endParaRPr>
          </a:p>
          <a:p>
            <a:pPr marL="425450" marR="0" lvl="0" indent="-342900" rtl="0">
              <a:lnSpc>
                <a:spcPct val="150000"/>
              </a:lnSpc>
              <a:spcBef>
                <a:spcPts val="0"/>
              </a:spcBef>
              <a:spcAft>
                <a:spcPts val="0"/>
              </a:spcAft>
              <a:buClr>
                <a:srgbClr val="222A35"/>
              </a:buClr>
              <a:buSzPts val="2300"/>
              <a:buFont typeface="Wingdings" panose="05000000000000000000" pitchFamily="2" charset="2"/>
              <a:buChar char="Ø"/>
            </a:pPr>
            <a:r>
              <a:rPr lang="en-US" sz="2800" b="1" dirty="0">
                <a:solidFill>
                  <a:schemeClr val="bg1"/>
                </a:solidFill>
                <a:latin typeface="Andalus" panose="02020603050405020304" pitchFamily="18" charset="-78"/>
                <a:ea typeface="Roboto"/>
                <a:cs typeface="Andalus" panose="02020603050405020304" pitchFamily="18" charset="-78"/>
                <a:sym typeface="Roboto"/>
              </a:rPr>
              <a:t>Eslam </a:t>
            </a:r>
            <a:r>
              <a:rPr lang="en-US" sz="2800" b="1" dirty="0" err="1">
                <a:solidFill>
                  <a:schemeClr val="bg1"/>
                </a:solidFill>
                <a:latin typeface="Andalus" panose="02020603050405020304" pitchFamily="18" charset="-78"/>
                <a:ea typeface="Roboto"/>
                <a:cs typeface="Andalus" panose="02020603050405020304" pitchFamily="18" charset="-78"/>
                <a:sym typeface="Roboto"/>
              </a:rPr>
              <a:t>Nabiel</a:t>
            </a:r>
            <a:r>
              <a:rPr lang="en-US" sz="2800" b="1" dirty="0">
                <a:solidFill>
                  <a:schemeClr val="bg1"/>
                </a:solidFill>
                <a:latin typeface="Andalus" panose="02020603050405020304" pitchFamily="18" charset="-78"/>
                <a:ea typeface="Roboto"/>
                <a:cs typeface="Andalus" panose="02020603050405020304" pitchFamily="18" charset="-78"/>
                <a:sym typeface="Roboto"/>
              </a:rPr>
              <a:t> </a:t>
            </a:r>
            <a:endParaRPr sz="2800" b="1" dirty="0">
              <a:solidFill>
                <a:schemeClr val="bg1"/>
              </a:solidFill>
              <a:latin typeface="Andalus" panose="02020603050405020304" pitchFamily="18" charset="-78"/>
              <a:ea typeface="Roboto"/>
              <a:cs typeface="Andalus" panose="02020603050405020304" pitchFamily="18" charset="-78"/>
              <a:sym typeface="Roboto"/>
            </a:endParaRPr>
          </a:p>
          <a:p>
            <a:pPr marL="425450" marR="0" lvl="0" indent="-342900" rtl="0">
              <a:lnSpc>
                <a:spcPct val="150000"/>
              </a:lnSpc>
              <a:spcBef>
                <a:spcPts val="0"/>
              </a:spcBef>
              <a:spcAft>
                <a:spcPts val="0"/>
              </a:spcAft>
              <a:buClr>
                <a:srgbClr val="222A35"/>
              </a:buClr>
              <a:buSzPts val="2300"/>
              <a:buFont typeface="Wingdings" panose="05000000000000000000" pitchFamily="2" charset="2"/>
              <a:buChar char="Ø"/>
            </a:pPr>
            <a:r>
              <a:rPr lang="en-US" sz="2800" b="1" dirty="0" err="1">
                <a:solidFill>
                  <a:schemeClr val="bg1"/>
                </a:solidFill>
                <a:latin typeface="Andalus" panose="02020603050405020304" pitchFamily="18" charset="-78"/>
                <a:ea typeface="Roboto"/>
                <a:cs typeface="Andalus" panose="02020603050405020304" pitchFamily="18" charset="-78"/>
                <a:sym typeface="Roboto"/>
              </a:rPr>
              <a:t>Esraa</a:t>
            </a:r>
            <a:r>
              <a:rPr lang="en-US" sz="2800" b="1" dirty="0">
                <a:solidFill>
                  <a:schemeClr val="bg1"/>
                </a:solidFill>
                <a:latin typeface="Andalus" panose="02020603050405020304" pitchFamily="18" charset="-78"/>
                <a:ea typeface="Roboto"/>
                <a:cs typeface="Andalus" panose="02020603050405020304" pitchFamily="18" charset="-78"/>
                <a:sym typeface="Roboto"/>
              </a:rPr>
              <a:t> Ibrahim </a:t>
            </a:r>
            <a:endParaRPr sz="2800" b="1" dirty="0">
              <a:solidFill>
                <a:schemeClr val="bg1"/>
              </a:solidFill>
              <a:latin typeface="Andalus" panose="02020603050405020304" pitchFamily="18" charset="-78"/>
              <a:ea typeface="Roboto"/>
              <a:cs typeface="Andalus" panose="02020603050405020304" pitchFamily="18" charset="-78"/>
              <a:sym typeface="Roboto"/>
            </a:endParaRPr>
          </a:p>
          <a:p>
            <a:pPr marL="425450" marR="0" lvl="0" indent="-342900" rtl="0">
              <a:lnSpc>
                <a:spcPct val="150000"/>
              </a:lnSpc>
              <a:spcBef>
                <a:spcPts val="0"/>
              </a:spcBef>
              <a:spcAft>
                <a:spcPts val="0"/>
              </a:spcAft>
              <a:buClr>
                <a:srgbClr val="222A35"/>
              </a:buClr>
              <a:buSzPts val="2300"/>
              <a:buFont typeface="Wingdings" panose="05000000000000000000" pitchFamily="2" charset="2"/>
              <a:buChar char="Ø"/>
            </a:pPr>
            <a:r>
              <a:rPr lang="en-US" sz="2800" b="1" dirty="0">
                <a:solidFill>
                  <a:schemeClr val="bg1"/>
                </a:solidFill>
                <a:latin typeface="Andalus" panose="02020603050405020304" pitchFamily="18" charset="-78"/>
                <a:ea typeface="Roboto"/>
                <a:cs typeface="Andalus" panose="02020603050405020304" pitchFamily="18" charset="-78"/>
                <a:sym typeface="Roboto"/>
              </a:rPr>
              <a:t>Hager Mohamed </a:t>
            </a:r>
            <a:endParaRPr sz="2800" b="1" dirty="0">
              <a:solidFill>
                <a:schemeClr val="bg1"/>
              </a:solidFill>
              <a:latin typeface="Andalus" panose="02020603050405020304" pitchFamily="18" charset="-78"/>
              <a:ea typeface="Roboto"/>
              <a:cs typeface="Andalus" panose="02020603050405020304" pitchFamily="18" charset="-78"/>
              <a:sym typeface="Roboto"/>
            </a:endParaRPr>
          </a:p>
        </p:txBody>
      </p:sp>
    </p:spTree>
    <p:extLst>
      <p:ext uri="{BB962C8B-B14F-4D97-AF65-F5344CB8AC3E}">
        <p14:creationId xmlns:p14="http://schemas.microsoft.com/office/powerpoint/2010/main" val="9685452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54756-A790-C845-A85F-35391529E591}"/>
              </a:ext>
            </a:extLst>
          </p:cNvPr>
          <p:cNvSpPr>
            <a:spLocks noGrp="1"/>
          </p:cNvSpPr>
          <p:nvPr>
            <p:ph type="title"/>
          </p:nvPr>
        </p:nvSpPr>
        <p:spPr>
          <a:xfrm>
            <a:off x="243886" y="74938"/>
            <a:ext cx="3680414" cy="610863"/>
          </a:xfrm>
        </p:spPr>
        <p:txBody>
          <a:bodyPr/>
          <a:lstStyle/>
          <a:p>
            <a:r>
              <a:rPr lang="en-US" dirty="0">
                <a:solidFill>
                  <a:schemeClr val="accent3"/>
                </a:solidFill>
              </a:rPr>
              <a:t>IR Protocol</a:t>
            </a:r>
          </a:p>
        </p:txBody>
      </p:sp>
      <p:sp>
        <p:nvSpPr>
          <p:cNvPr id="15" name="Slide Number Placeholder 14">
            <a:extLst>
              <a:ext uri="{FF2B5EF4-FFF2-40B4-BE49-F238E27FC236}">
                <a16:creationId xmlns:a16="http://schemas.microsoft.com/office/drawing/2014/main" id="{329469AE-B59A-AA41-9085-106D011808F5}"/>
              </a:ext>
            </a:extLst>
          </p:cNvPr>
          <p:cNvSpPr>
            <a:spLocks noGrp="1"/>
          </p:cNvSpPr>
          <p:nvPr>
            <p:ph type="sldNum" sz="quarter" idx="34"/>
          </p:nvPr>
        </p:nvSpPr>
        <p:spPr/>
        <p:txBody>
          <a:bodyPr/>
          <a:lstStyle/>
          <a:p>
            <a:fld id="{294A09A9-5501-47C1-A89A-A340965A2BE2}" type="slidenum">
              <a:rPr lang="en-US" smtClean="0"/>
              <a:pPr/>
              <a:t>20</a:t>
            </a:fld>
            <a:endParaRPr lang="en-US" dirty="0"/>
          </a:p>
        </p:txBody>
      </p:sp>
      <p:sp>
        <p:nvSpPr>
          <p:cNvPr id="37" name="Google Shape;29;p2">
            <a:extLst>
              <a:ext uri="{FF2B5EF4-FFF2-40B4-BE49-F238E27FC236}">
                <a16:creationId xmlns:a16="http://schemas.microsoft.com/office/drawing/2014/main" id="{D46BB629-C1D5-DB8B-F855-71A9E3361C58}"/>
              </a:ext>
            </a:extLst>
          </p:cNvPr>
          <p:cNvSpPr txBox="1"/>
          <p:nvPr/>
        </p:nvSpPr>
        <p:spPr>
          <a:xfrm>
            <a:off x="71717" y="681318"/>
            <a:ext cx="9853333" cy="5943600"/>
          </a:xfrm>
          <a:prstGeom prst="rect">
            <a:avLst/>
          </a:prstGeom>
          <a:noFill/>
          <a:ln>
            <a:noFill/>
          </a:ln>
        </p:spPr>
        <p:txBody>
          <a:bodyPr spcFirstLastPara="1" wrap="square" lIns="91425" tIns="45700" rIns="91425" bIns="45700" anchor="t" anchorCtr="0">
            <a:noAutofit/>
          </a:bodyPr>
          <a:lstStyle/>
          <a:p>
            <a:pPr marR="0" lvl="0" rtl="0">
              <a:spcBef>
                <a:spcPts val="0"/>
              </a:spcBef>
              <a:spcAft>
                <a:spcPts val="0"/>
              </a:spcAft>
              <a:buClr>
                <a:srgbClr val="222A35"/>
              </a:buClr>
              <a:buSzPts val="1600"/>
            </a:pPr>
            <a:r>
              <a:rPr lang="en-US" sz="2400" b="0" i="0" dirty="0">
                <a:solidFill>
                  <a:srgbClr val="000000"/>
                </a:solidFill>
                <a:effectLst/>
                <a:latin typeface="Arial" panose="020B0604020202020204" pitchFamily="34" charset="0"/>
              </a:rPr>
              <a:t>IR or infrared communication is one of the most common methods of wireless communication due to being easy to use and having an affordable price. Infrared light, with a wavelength longer than visible light, is not within the range of human vision. That’s why it’s a good option for wireless communications. When you press a button on your TV control, an LED on your control turns on and off continuously and causes a modulated infrared signal to send from the control to your TV. The command will execute after the signal is demodulated. IR receiver modules are used to receive IR signals. These modules work in 3, 8 </a:t>
            </a:r>
            <a:r>
              <a:rPr lang="en-US" sz="2400" b="0" i="0" dirty="0" err="1">
                <a:solidFill>
                  <a:srgbClr val="000000"/>
                </a:solidFill>
                <a:effectLst/>
                <a:latin typeface="Arial" panose="020B0604020202020204" pitchFamily="34" charset="0"/>
              </a:rPr>
              <a:t>KHz</a:t>
            </a:r>
            <a:r>
              <a:rPr lang="en-US" sz="2400" b="0" i="0" dirty="0">
                <a:solidFill>
                  <a:srgbClr val="000000"/>
                </a:solidFill>
                <a:effectLst/>
                <a:latin typeface="Arial" panose="020B0604020202020204" pitchFamily="34" charset="0"/>
              </a:rPr>
              <a:t> frequency. When the sensor is not exposed to any light at its working frequency, the </a:t>
            </a:r>
            <a:r>
              <a:rPr lang="en-US" sz="2400" b="0" i="0" dirty="0" err="1">
                <a:solidFill>
                  <a:srgbClr val="000000"/>
                </a:solidFill>
                <a:effectLst/>
                <a:latin typeface="Arial" panose="020B0604020202020204" pitchFamily="34" charset="0"/>
              </a:rPr>
              <a:t>Vout</a:t>
            </a:r>
            <a:r>
              <a:rPr lang="en-US" sz="2400" b="0" i="0" dirty="0">
                <a:solidFill>
                  <a:srgbClr val="000000"/>
                </a:solidFill>
                <a:effectLst/>
                <a:latin typeface="Arial" panose="020B0604020202020204" pitchFamily="34" charset="0"/>
              </a:rPr>
              <a:t> output has a value equal to VS (power supply). With exposing to a 38 kHz infrared light, this output will be zero.</a:t>
            </a:r>
          </a:p>
          <a:p>
            <a:pPr marR="0" lvl="0" rtl="0">
              <a:spcBef>
                <a:spcPts val="0"/>
              </a:spcBef>
              <a:spcAft>
                <a:spcPts val="0"/>
              </a:spcAft>
              <a:buClr>
                <a:srgbClr val="222A35"/>
              </a:buClr>
              <a:buSzPts val="1600"/>
            </a:pPr>
            <a:r>
              <a:rPr lang="en-US" sz="2400" b="0" i="0" dirty="0">
                <a:solidFill>
                  <a:srgbClr val="000000"/>
                </a:solidFill>
                <a:effectLst/>
                <a:latin typeface="Arial" panose="020B0604020202020204" pitchFamily="34" charset="0"/>
              </a:rPr>
              <a:t>These modules have 3 pins for </a:t>
            </a:r>
            <a:r>
              <a:rPr lang="en-US" sz="2400" b="0" i="0" dirty="0" err="1">
                <a:solidFill>
                  <a:srgbClr val="000000"/>
                </a:solidFill>
                <a:effectLst/>
                <a:latin typeface="Arial" panose="020B0604020202020204" pitchFamily="34" charset="0"/>
              </a:rPr>
              <a:t>Vout</a:t>
            </a:r>
            <a:r>
              <a:rPr lang="en-US" sz="2400" b="0" i="0" dirty="0">
                <a:solidFill>
                  <a:srgbClr val="000000"/>
                </a:solidFill>
                <a:effectLst/>
                <a:latin typeface="Arial" panose="020B0604020202020204" pitchFamily="34" charset="0"/>
              </a:rPr>
              <a:t>, VDD, and Ground so it’s very easy to use them in circuits.</a:t>
            </a:r>
          </a:p>
          <a:p>
            <a:pPr marR="0" lvl="0" rtl="0">
              <a:spcBef>
                <a:spcPts val="0"/>
              </a:spcBef>
              <a:spcAft>
                <a:spcPts val="0"/>
              </a:spcAft>
              <a:buClr>
                <a:srgbClr val="222A35"/>
              </a:buClr>
              <a:buSzPts val="1600"/>
            </a:pPr>
            <a:endParaRPr lang="en-US" sz="2400" dirty="0">
              <a:solidFill>
                <a:srgbClr val="000000"/>
              </a:solidFill>
              <a:latin typeface="Arial" panose="020B0604020202020204" pitchFamily="34" charset="0"/>
              <a:ea typeface="Calibri"/>
              <a:cs typeface="Times New Roman" panose="02020603050405020304" pitchFamily="18" charset="0"/>
              <a:sym typeface="Calibri"/>
            </a:endParaRPr>
          </a:p>
          <a:p>
            <a:pPr marR="0" lvl="0" rtl="0">
              <a:spcBef>
                <a:spcPts val="0"/>
              </a:spcBef>
              <a:spcAft>
                <a:spcPts val="0"/>
              </a:spcAft>
              <a:buClr>
                <a:srgbClr val="222A35"/>
              </a:buClr>
              <a:buSzPts val="1600"/>
            </a:pPr>
            <a:endParaRPr lang="en-US" sz="2400" dirty="0">
              <a:solidFill>
                <a:schemeClr val="bg1"/>
              </a:solidFill>
              <a:latin typeface="Times New Roman" panose="02020603050405020304" pitchFamily="18" charset="0"/>
              <a:ea typeface="Calibri"/>
              <a:cs typeface="Times New Roman" panose="02020603050405020304" pitchFamily="18" charset="0"/>
              <a:sym typeface="Calibri"/>
            </a:endParaRPr>
          </a:p>
        </p:txBody>
      </p:sp>
      <p:pic>
        <p:nvPicPr>
          <p:cNvPr id="4" name="Picture 3">
            <a:extLst>
              <a:ext uri="{FF2B5EF4-FFF2-40B4-BE49-F238E27FC236}">
                <a16:creationId xmlns:a16="http://schemas.microsoft.com/office/drawing/2014/main" id="{BF957E8F-4A28-30BD-4C53-AFB852F0F444}"/>
              </a:ext>
            </a:extLst>
          </p:cNvPr>
          <p:cNvPicPr>
            <a:picLocks noChangeAspect="1"/>
          </p:cNvPicPr>
          <p:nvPr/>
        </p:nvPicPr>
        <p:blipFill>
          <a:blip r:embed="rId2"/>
          <a:stretch>
            <a:fillRect/>
          </a:stretch>
        </p:blipFill>
        <p:spPr>
          <a:xfrm>
            <a:off x="9981964" y="3468982"/>
            <a:ext cx="2010011" cy="2293911"/>
          </a:xfrm>
          <a:prstGeom prst="rect">
            <a:avLst/>
          </a:prstGeom>
        </p:spPr>
      </p:pic>
    </p:spTree>
    <p:extLst>
      <p:ext uri="{BB962C8B-B14F-4D97-AF65-F5344CB8AC3E}">
        <p14:creationId xmlns:p14="http://schemas.microsoft.com/office/powerpoint/2010/main" val="2351712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54756-A790-C845-A85F-35391529E591}"/>
              </a:ext>
            </a:extLst>
          </p:cNvPr>
          <p:cNvSpPr>
            <a:spLocks noGrp="1"/>
          </p:cNvSpPr>
          <p:nvPr>
            <p:ph type="title"/>
          </p:nvPr>
        </p:nvSpPr>
        <p:spPr>
          <a:xfrm>
            <a:off x="243886" y="74938"/>
            <a:ext cx="6811338" cy="610863"/>
          </a:xfrm>
        </p:spPr>
        <p:txBody>
          <a:bodyPr/>
          <a:lstStyle/>
          <a:p>
            <a:r>
              <a:rPr lang="en-US" dirty="0">
                <a:solidFill>
                  <a:schemeClr val="accent3"/>
                </a:solidFill>
              </a:rPr>
              <a:t>IR SIGNAL MODULATION</a:t>
            </a:r>
          </a:p>
        </p:txBody>
      </p:sp>
      <p:sp>
        <p:nvSpPr>
          <p:cNvPr id="15" name="Slide Number Placeholder 14">
            <a:extLst>
              <a:ext uri="{FF2B5EF4-FFF2-40B4-BE49-F238E27FC236}">
                <a16:creationId xmlns:a16="http://schemas.microsoft.com/office/drawing/2014/main" id="{329469AE-B59A-AA41-9085-106D011808F5}"/>
              </a:ext>
            </a:extLst>
          </p:cNvPr>
          <p:cNvSpPr>
            <a:spLocks noGrp="1"/>
          </p:cNvSpPr>
          <p:nvPr>
            <p:ph type="sldNum" sz="quarter" idx="34"/>
          </p:nvPr>
        </p:nvSpPr>
        <p:spPr/>
        <p:txBody>
          <a:bodyPr/>
          <a:lstStyle/>
          <a:p>
            <a:fld id="{294A09A9-5501-47C1-A89A-A340965A2BE2}" type="slidenum">
              <a:rPr lang="en-US" smtClean="0"/>
              <a:pPr/>
              <a:t>21</a:t>
            </a:fld>
            <a:endParaRPr lang="en-US" dirty="0"/>
          </a:p>
        </p:txBody>
      </p:sp>
      <p:sp>
        <p:nvSpPr>
          <p:cNvPr id="37" name="Google Shape;29;p2">
            <a:extLst>
              <a:ext uri="{FF2B5EF4-FFF2-40B4-BE49-F238E27FC236}">
                <a16:creationId xmlns:a16="http://schemas.microsoft.com/office/drawing/2014/main" id="{D46BB629-C1D5-DB8B-F855-71A9E3361C58}"/>
              </a:ext>
            </a:extLst>
          </p:cNvPr>
          <p:cNvSpPr txBox="1"/>
          <p:nvPr/>
        </p:nvSpPr>
        <p:spPr>
          <a:xfrm>
            <a:off x="71717" y="681318"/>
            <a:ext cx="11923059" cy="5943600"/>
          </a:xfrm>
          <a:prstGeom prst="rect">
            <a:avLst/>
          </a:prstGeom>
          <a:noFill/>
          <a:ln>
            <a:noFill/>
          </a:ln>
        </p:spPr>
        <p:txBody>
          <a:bodyPr spcFirstLastPara="1" wrap="square" lIns="91425" tIns="45700" rIns="91425" bIns="45700" anchor="t" anchorCtr="0">
            <a:noAutofit/>
          </a:bodyPr>
          <a:lstStyle/>
          <a:p>
            <a:pPr marR="0" lvl="0" rtl="0">
              <a:spcBef>
                <a:spcPts val="0"/>
              </a:spcBef>
              <a:spcAft>
                <a:spcPts val="0"/>
              </a:spcAft>
              <a:buClr>
                <a:srgbClr val="222A35"/>
              </a:buClr>
              <a:buSzPts val="1600"/>
            </a:pPr>
            <a:r>
              <a:rPr lang="en-US" sz="2000" b="0" i="0" dirty="0">
                <a:solidFill>
                  <a:schemeClr val="bg1"/>
                </a:solidFill>
                <a:effectLst/>
                <a:latin typeface="Times New Roman" panose="02020603050405020304" pitchFamily="18" charset="0"/>
                <a:cs typeface="Times New Roman" panose="02020603050405020304" pitchFamily="18" charset="0"/>
              </a:rPr>
              <a:t>In IR signal modulation, an encoder on the IR remote converts a binary signal into a modulated electrical signal. This electrical signal is sent to the transmitting LED. The transmitting LED converts the modulated electrical signal into a modulated IR light signal. The IR receiver then demodulates the IR light signal and converts it back to binary before passing on the information to a microcontroller:</a:t>
            </a:r>
          </a:p>
          <a:p>
            <a:pPr marR="0" lvl="0" rtl="0">
              <a:spcBef>
                <a:spcPts val="0"/>
              </a:spcBef>
              <a:spcAft>
                <a:spcPts val="0"/>
              </a:spcAft>
              <a:buClr>
                <a:srgbClr val="222A35"/>
              </a:buClr>
              <a:buSzPts val="1600"/>
            </a:pPr>
            <a:endParaRPr lang="en-US" sz="2000" dirty="0">
              <a:solidFill>
                <a:schemeClr val="bg1"/>
              </a:solidFill>
              <a:latin typeface="Times New Roman" panose="02020603050405020304" pitchFamily="18" charset="0"/>
              <a:ea typeface="Calibri"/>
              <a:cs typeface="Times New Roman" panose="02020603050405020304" pitchFamily="18" charset="0"/>
              <a:sym typeface="Calibri"/>
            </a:endParaRPr>
          </a:p>
          <a:p>
            <a:pPr marR="0" lvl="0" rtl="0">
              <a:spcBef>
                <a:spcPts val="0"/>
              </a:spcBef>
              <a:spcAft>
                <a:spcPts val="0"/>
              </a:spcAft>
              <a:buClr>
                <a:srgbClr val="222A35"/>
              </a:buClr>
              <a:buSzPts val="1600"/>
            </a:pPr>
            <a:endParaRPr lang="en-US" sz="2000" dirty="0">
              <a:solidFill>
                <a:schemeClr val="bg1"/>
              </a:solidFill>
              <a:latin typeface="Times New Roman" panose="02020603050405020304" pitchFamily="18" charset="0"/>
              <a:ea typeface="Calibri"/>
              <a:cs typeface="Times New Roman" panose="02020603050405020304" pitchFamily="18" charset="0"/>
              <a:sym typeface="Calibri"/>
            </a:endParaRPr>
          </a:p>
          <a:p>
            <a:pPr marR="0" lvl="0" rtl="0">
              <a:spcBef>
                <a:spcPts val="0"/>
              </a:spcBef>
              <a:spcAft>
                <a:spcPts val="0"/>
              </a:spcAft>
              <a:buClr>
                <a:srgbClr val="222A35"/>
              </a:buClr>
              <a:buSzPts val="1600"/>
            </a:pPr>
            <a:endParaRPr lang="en-US" sz="2000" dirty="0">
              <a:solidFill>
                <a:schemeClr val="bg1"/>
              </a:solidFill>
              <a:latin typeface="Times New Roman" panose="02020603050405020304" pitchFamily="18" charset="0"/>
              <a:ea typeface="Calibri"/>
              <a:cs typeface="Times New Roman" panose="02020603050405020304" pitchFamily="18" charset="0"/>
              <a:sym typeface="Calibri"/>
            </a:endParaRPr>
          </a:p>
          <a:p>
            <a:pPr marR="0" lvl="0" rtl="0">
              <a:spcBef>
                <a:spcPts val="0"/>
              </a:spcBef>
              <a:spcAft>
                <a:spcPts val="0"/>
              </a:spcAft>
              <a:buClr>
                <a:srgbClr val="222A35"/>
              </a:buClr>
              <a:buSzPts val="1600"/>
            </a:pPr>
            <a:endParaRPr lang="en-US" sz="2000" dirty="0">
              <a:solidFill>
                <a:schemeClr val="bg1"/>
              </a:solidFill>
              <a:latin typeface="Times New Roman" panose="02020603050405020304" pitchFamily="18" charset="0"/>
              <a:ea typeface="Calibri"/>
              <a:cs typeface="Times New Roman" panose="02020603050405020304" pitchFamily="18" charset="0"/>
              <a:sym typeface="Calibri"/>
            </a:endParaRPr>
          </a:p>
          <a:p>
            <a:pPr marR="0" lvl="0" rtl="0">
              <a:spcBef>
                <a:spcPts val="0"/>
              </a:spcBef>
              <a:spcAft>
                <a:spcPts val="0"/>
              </a:spcAft>
              <a:buClr>
                <a:srgbClr val="222A35"/>
              </a:buClr>
              <a:buSzPts val="1600"/>
            </a:pPr>
            <a:endParaRPr lang="en-US" sz="2000" dirty="0">
              <a:solidFill>
                <a:schemeClr val="bg1"/>
              </a:solidFill>
              <a:latin typeface="Times New Roman" panose="02020603050405020304" pitchFamily="18" charset="0"/>
              <a:ea typeface="Calibri"/>
              <a:cs typeface="Times New Roman" panose="02020603050405020304" pitchFamily="18" charset="0"/>
              <a:sym typeface="Calibri"/>
            </a:endParaRPr>
          </a:p>
          <a:p>
            <a:pPr marR="0" lvl="0" rtl="0">
              <a:spcBef>
                <a:spcPts val="0"/>
              </a:spcBef>
              <a:spcAft>
                <a:spcPts val="0"/>
              </a:spcAft>
              <a:buClr>
                <a:srgbClr val="222A35"/>
              </a:buClr>
              <a:buSzPts val="1600"/>
            </a:pPr>
            <a:endParaRPr lang="en-US" sz="2000" dirty="0">
              <a:solidFill>
                <a:schemeClr val="bg1"/>
              </a:solidFill>
              <a:latin typeface="Times New Roman" panose="02020603050405020304" pitchFamily="18" charset="0"/>
              <a:ea typeface="Calibri"/>
              <a:cs typeface="Times New Roman" panose="02020603050405020304" pitchFamily="18" charset="0"/>
              <a:sym typeface="Calibri"/>
            </a:endParaRPr>
          </a:p>
          <a:p>
            <a:pPr marR="0" lvl="0" rtl="0">
              <a:spcBef>
                <a:spcPts val="0"/>
              </a:spcBef>
              <a:spcAft>
                <a:spcPts val="0"/>
              </a:spcAft>
              <a:buClr>
                <a:srgbClr val="222A35"/>
              </a:buClr>
              <a:buSzPts val="1600"/>
            </a:pPr>
            <a:endParaRPr lang="en-US" sz="2000" dirty="0">
              <a:solidFill>
                <a:schemeClr val="bg1"/>
              </a:solidFill>
              <a:latin typeface="Times New Roman" panose="02020603050405020304" pitchFamily="18" charset="0"/>
              <a:ea typeface="Calibri"/>
              <a:cs typeface="Times New Roman" panose="02020603050405020304" pitchFamily="18" charset="0"/>
              <a:sym typeface="Calibri"/>
            </a:endParaRPr>
          </a:p>
          <a:p>
            <a:pPr marR="0" lvl="0" rtl="0">
              <a:spcBef>
                <a:spcPts val="0"/>
              </a:spcBef>
              <a:spcAft>
                <a:spcPts val="0"/>
              </a:spcAft>
              <a:buClr>
                <a:srgbClr val="222A35"/>
              </a:buClr>
              <a:buSzPts val="1600"/>
            </a:pPr>
            <a:endParaRPr lang="en-US" sz="2000" dirty="0">
              <a:solidFill>
                <a:schemeClr val="bg1"/>
              </a:solidFill>
              <a:latin typeface="Times New Roman" panose="02020603050405020304" pitchFamily="18" charset="0"/>
              <a:ea typeface="Calibri"/>
              <a:cs typeface="Times New Roman" panose="02020603050405020304" pitchFamily="18" charset="0"/>
              <a:sym typeface="Calibri"/>
            </a:endParaRPr>
          </a:p>
          <a:p>
            <a:pPr algn="l" fontAlgn="base"/>
            <a:r>
              <a:rPr lang="en-US" sz="2000" b="0" i="0" dirty="0">
                <a:solidFill>
                  <a:schemeClr val="bg1"/>
                </a:solidFill>
                <a:effectLst/>
                <a:latin typeface="Times New Roman" panose="02020603050405020304" pitchFamily="18" charset="0"/>
                <a:cs typeface="Times New Roman" panose="02020603050405020304" pitchFamily="18" charset="0"/>
              </a:rPr>
              <a:t>The modulated IR signal is a series of IR light pulses switched on and off at a high frequency known as the carrier frequency. The carrier frequency used by most transmitters is 38 kHz, because it is rare in nature and thus can be distinguished from ambient noise. This way the IR receiver will know that the 38 kHz signal was sent from the transmitter and not picked up from the surrounding environment.</a:t>
            </a:r>
          </a:p>
          <a:p>
            <a:pPr algn="l" fontAlgn="base"/>
            <a:r>
              <a:rPr lang="en-US" sz="2000" b="0" i="0" dirty="0">
                <a:solidFill>
                  <a:schemeClr val="bg1"/>
                </a:solidFill>
                <a:effectLst/>
                <a:latin typeface="Times New Roman" panose="02020603050405020304" pitchFamily="18" charset="0"/>
                <a:cs typeface="Times New Roman" panose="02020603050405020304" pitchFamily="18" charset="0"/>
              </a:rPr>
              <a:t>The receiver diode detects all frequencies of IR light, but it has a band-pass filter and only lets through IR at 38 kHz. It then amplifies the modulated signal with a pre-amplifier and converts it to a binary signal before sending it to a microcontroller.</a:t>
            </a:r>
          </a:p>
          <a:p>
            <a:pPr marR="0" lvl="0" rtl="0">
              <a:spcBef>
                <a:spcPts val="0"/>
              </a:spcBef>
              <a:spcAft>
                <a:spcPts val="0"/>
              </a:spcAft>
              <a:buClr>
                <a:srgbClr val="222A35"/>
              </a:buClr>
              <a:buSzPts val="1600"/>
            </a:pPr>
            <a:endParaRPr lang="en-US" sz="2400" dirty="0">
              <a:solidFill>
                <a:schemeClr val="bg1"/>
              </a:solidFill>
              <a:latin typeface="Times New Roman" panose="02020603050405020304" pitchFamily="18" charset="0"/>
              <a:ea typeface="Calibri"/>
              <a:cs typeface="Times New Roman" panose="02020603050405020304" pitchFamily="18" charset="0"/>
              <a:sym typeface="Calibri"/>
            </a:endParaRPr>
          </a:p>
        </p:txBody>
      </p:sp>
      <p:pic>
        <p:nvPicPr>
          <p:cNvPr id="5" name="Picture 4">
            <a:extLst>
              <a:ext uri="{FF2B5EF4-FFF2-40B4-BE49-F238E27FC236}">
                <a16:creationId xmlns:a16="http://schemas.microsoft.com/office/drawing/2014/main" id="{30E3E9FA-ADC9-469F-8685-3E2E41626AA0}"/>
              </a:ext>
            </a:extLst>
          </p:cNvPr>
          <p:cNvPicPr>
            <a:picLocks noChangeAspect="1"/>
          </p:cNvPicPr>
          <p:nvPr/>
        </p:nvPicPr>
        <p:blipFill>
          <a:blip r:embed="rId2"/>
          <a:stretch>
            <a:fillRect/>
          </a:stretch>
        </p:blipFill>
        <p:spPr>
          <a:xfrm>
            <a:off x="1213597" y="2060012"/>
            <a:ext cx="9056777" cy="2333052"/>
          </a:xfrm>
          <a:prstGeom prst="rect">
            <a:avLst/>
          </a:prstGeom>
        </p:spPr>
      </p:pic>
    </p:spTree>
    <p:extLst>
      <p:ext uri="{BB962C8B-B14F-4D97-AF65-F5344CB8AC3E}">
        <p14:creationId xmlns:p14="http://schemas.microsoft.com/office/powerpoint/2010/main" val="923734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54756-A790-C845-A85F-35391529E591}"/>
              </a:ext>
            </a:extLst>
          </p:cNvPr>
          <p:cNvSpPr>
            <a:spLocks noGrp="1"/>
          </p:cNvSpPr>
          <p:nvPr>
            <p:ph type="title"/>
          </p:nvPr>
        </p:nvSpPr>
        <p:spPr>
          <a:xfrm>
            <a:off x="243885" y="74938"/>
            <a:ext cx="9680043" cy="610863"/>
          </a:xfrm>
        </p:spPr>
        <p:txBody>
          <a:bodyPr/>
          <a:lstStyle/>
          <a:p>
            <a:r>
              <a:rPr lang="en-US" dirty="0">
                <a:solidFill>
                  <a:schemeClr val="accent5"/>
                </a:solidFill>
              </a:rPr>
              <a:t>IR TRANSMISSION PROTOCOLS</a:t>
            </a:r>
          </a:p>
        </p:txBody>
      </p:sp>
      <p:sp>
        <p:nvSpPr>
          <p:cNvPr id="15" name="Slide Number Placeholder 14">
            <a:extLst>
              <a:ext uri="{FF2B5EF4-FFF2-40B4-BE49-F238E27FC236}">
                <a16:creationId xmlns:a16="http://schemas.microsoft.com/office/drawing/2014/main" id="{329469AE-B59A-AA41-9085-106D011808F5}"/>
              </a:ext>
            </a:extLst>
          </p:cNvPr>
          <p:cNvSpPr>
            <a:spLocks noGrp="1"/>
          </p:cNvSpPr>
          <p:nvPr>
            <p:ph type="sldNum" sz="quarter" idx="34"/>
          </p:nvPr>
        </p:nvSpPr>
        <p:spPr/>
        <p:txBody>
          <a:bodyPr/>
          <a:lstStyle/>
          <a:p>
            <a:fld id="{294A09A9-5501-47C1-A89A-A340965A2BE2}" type="slidenum">
              <a:rPr lang="en-US" smtClean="0"/>
              <a:pPr/>
              <a:t>22</a:t>
            </a:fld>
            <a:endParaRPr lang="en-US" dirty="0"/>
          </a:p>
        </p:txBody>
      </p:sp>
      <p:sp>
        <p:nvSpPr>
          <p:cNvPr id="37" name="Google Shape;29;p2">
            <a:extLst>
              <a:ext uri="{FF2B5EF4-FFF2-40B4-BE49-F238E27FC236}">
                <a16:creationId xmlns:a16="http://schemas.microsoft.com/office/drawing/2014/main" id="{D46BB629-C1D5-DB8B-F855-71A9E3361C58}"/>
              </a:ext>
            </a:extLst>
          </p:cNvPr>
          <p:cNvSpPr txBox="1"/>
          <p:nvPr/>
        </p:nvSpPr>
        <p:spPr>
          <a:xfrm>
            <a:off x="71717" y="681318"/>
            <a:ext cx="11842377" cy="5943600"/>
          </a:xfrm>
          <a:prstGeom prst="rect">
            <a:avLst/>
          </a:prstGeom>
          <a:noFill/>
          <a:ln>
            <a:noFill/>
          </a:ln>
        </p:spPr>
        <p:txBody>
          <a:bodyPr spcFirstLastPara="1" wrap="square" lIns="91425" tIns="45700" rIns="91425" bIns="45700" anchor="t" anchorCtr="0">
            <a:noAutofit/>
          </a:bodyPr>
          <a:lstStyle/>
          <a:p>
            <a:pPr marR="0" lvl="0" rtl="0">
              <a:spcBef>
                <a:spcPts val="0"/>
              </a:spcBef>
              <a:spcAft>
                <a:spcPts val="0"/>
              </a:spcAft>
              <a:buClr>
                <a:srgbClr val="222A35"/>
              </a:buClr>
              <a:buSzPts val="1600"/>
            </a:pPr>
            <a:r>
              <a:rPr lang="en-US" sz="2200" dirty="0">
                <a:solidFill>
                  <a:srgbClr val="000000"/>
                </a:solidFill>
                <a:latin typeface="Times New Roman" panose="02020603050405020304" pitchFamily="18" charset="0"/>
                <a:ea typeface="Calibri"/>
                <a:cs typeface="Times New Roman" panose="02020603050405020304" pitchFamily="18" charset="0"/>
                <a:sym typeface="Calibri"/>
              </a:rPr>
              <a:t>The pattern in which the modulated IR signal is converted to binary is defined by a transmission protocol. There are many IR transmission protocols. Sony, Matsushita, NEC, and RC5 are some of the more common protocols.</a:t>
            </a:r>
          </a:p>
          <a:p>
            <a:pPr marR="0" lvl="0" rtl="0">
              <a:spcBef>
                <a:spcPts val="0"/>
              </a:spcBef>
              <a:spcAft>
                <a:spcPts val="0"/>
              </a:spcAft>
              <a:buClr>
                <a:srgbClr val="222A35"/>
              </a:buClr>
              <a:buSzPts val="1600"/>
            </a:pPr>
            <a:r>
              <a:rPr lang="en-US" sz="2200" dirty="0">
                <a:solidFill>
                  <a:srgbClr val="000000"/>
                </a:solidFill>
                <a:latin typeface="Times New Roman" panose="02020603050405020304" pitchFamily="18" charset="0"/>
                <a:ea typeface="Calibri"/>
                <a:cs typeface="Times New Roman" panose="02020603050405020304" pitchFamily="18" charset="0"/>
                <a:sym typeface="Calibri"/>
              </a:rPr>
              <a:t>The NEC protocol is also the most common type in Arduino projects, so I’ll use it as an example to show you how the receiver converts the modulated IR signal to a binary one.</a:t>
            </a:r>
          </a:p>
          <a:p>
            <a:pPr marR="0" lvl="0" rtl="0">
              <a:spcBef>
                <a:spcPts val="0"/>
              </a:spcBef>
              <a:spcAft>
                <a:spcPts val="0"/>
              </a:spcAft>
              <a:buClr>
                <a:srgbClr val="222A35"/>
              </a:buClr>
              <a:buSzPts val="1600"/>
            </a:pPr>
            <a:r>
              <a:rPr lang="en-US" sz="2200" dirty="0">
                <a:solidFill>
                  <a:schemeClr val="bg1"/>
                </a:solidFill>
                <a:latin typeface="Times New Roman" panose="02020603050405020304" pitchFamily="18" charset="0"/>
                <a:ea typeface="Calibri"/>
                <a:cs typeface="Times New Roman" panose="02020603050405020304" pitchFamily="18" charset="0"/>
                <a:sym typeface="Calibri"/>
              </a:rPr>
              <a:t>Logical ‘1’ starts with a 562.5 µs long HIGH pulse of 38 kHz IR followed by a 1,687.5 µs long LOW pulse. Logical ‘0’ is transmitted with a 562.5 µs long HIGH pulse followed by a 562.5 µs long LOW pulse:</a:t>
            </a:r>
          </a:p>
          <a:p>
            <a:pPr marR="0" lvl="0" rtl="0">
              <a:spcBef>
                <a:spcPts val="0"/>
              </a:spcBef>
              <a:spcAft>
                <a:spcPts val="0"/>
              </a:spcAft>
              <a:buClr>
                <a:srgbClr val="222A35"/>
              </a:buClr>
              <a:buSzPts val="1600"/>
            </a:pPr>
            <a:endParaRPr lang="en-US" sz="2200" dirty="0">
              <a:solidFill>
                <a:schemeClr val="bg1"/>
              </a:solidFill>
              <a:latin typeface="Times New Roman" panose="02020603050405020304" pitchFamily="18" charset="0"/>
              <a:ea typeface="Calibri"/>
              <a:cs typeface="Times New Roman" panose="02020603050405020304" pitchFamily="18" charset="0"/>
              <a:sym typeface="Calibri"/>
            </a:endParaRPr>
          </a:p>
          <a:p>
            <a:pPr marR="0" lvl="0" rtl="0">
              <a:spcBef>
                <a:spcPts val="0"/>
              </a:spcBef>
              <a:spcAft>
                <a:spcPts val="0"/>
              </a:spcAft>
              <a:buClr>
                <a:srgbClr val="222A35"/>
              </a:buClr>
              <a:buSzPts val="1600"/>
            </a:pPr>
            <a:endParaRPr lang="en-US" sz="2200" dirty="0">
              <a:solidFill>
                <a:schemeClr val="bg1"/>
              </a:solidFill>
              <a:latin typeface="Times New Roman" panose="02020603050405020304" pitchFamily="18" charset="0"/>
              <a:ea typeface="Calibri"/>
              <a:cs typeface="Times New Roman" panose="02020603050405020304" pitchFamily="18" charset="0"/>
              <a:sym typeface="Calibri"/>
            </a:endParaRPr>
          </a:p>
          <a:p>
            <a:pPr marR="0" lvl="0" rtl="0">
              <a:spcBef>
                <a:spcPts val="0"/>
              </a:spcBef>
              <a:spcAft>
                <a:spcPts val="0"/>
              </a:spcAft>
              <a:buClr>
                <a:srgbClr val="222A35"/>
              </a:buClr>
              <a:buSzPts val="1600"/>
            </a:pPr>
            <a:endParaRPr lang="en-US" sz="2200" dirty="0">
              <a:solidFill>
                <a:schemeClr val="bg1"/>
              </a:solidFill>
              <a:latin typeface="Times New Roman" panose="02020603050405020304" pitchFamily="18" charset="0"/>
              <a:ea typeface="Calibri"/>
              <a:cs typeface="Times New Roman" panose="02020603050405020304" pitchFamily="18" charset="0"/>
              <a:sym typeface="Calibri"/>
            </a:endParaRPr>
          </a:p>
          <a:p>
            <a:pPr marR="0" lvl="0" rtl="0">
              <a:spcBef>
                <a:spcPts val="0"/>
              </a:spcBef>
              <a:spcAft>
                <a:spcPts val="0"/>
              </a:spcAft>
              <a:buClr>
                <a:srgbClr val="222A35"/>
              </a:buClr>
              <a:buSzPts val="1600"/>
            </a:pPr>
            <a:endParaRPr lang="en-US" sz="2200" dirty="0">
              <a:solidFill>
                <a:schemeClr val="bg1"/>
              </a:solidFill>
              <a:latin typeface="Times New Roman" panose="02020603050405020304" pitchFamily="18" charset="0"/>
              <a:ea typeface="Calibri"/>
              <a:cs typeface="Times New Roman" panose="02020603050405020304" pitchFamily="18" charset="0"/>
              <a:sym typeface="Calibri"/>
            </a:endParaRPr>
          </a:p>
          <a:p>
            <a:pPr marR="0" lvl="0" rtl="0">
              <a:spcBef>
                <a:spcPts val="0"/>
              </a:spcBef>
              <a:spcAft>
                <a:spcPts val="0"/>
              </a:spcAft>
              <a:buClr>
                <a:srgbClr val="222A35"/>
              </a:buClr>
              <a:buSzPts val="1600"/>
            </a:pPr>
            <a:endParaRPr lang="en-US" sz="2200" dirty="0">
              <a:solidFill>
                <a:schemeClr val="bg1"/>
              </a:solidFill>
              <a:latin typeface="Times New Roman" panose="02020603050405020304" pitchFamily="18" charset="0"/>
              <a:ea typeface="Calibri"/>
              <a:cs typeface="Times New Roman" panose="02020603050405020304" pitchFamily="18" charset="0"/>
              <a:sym typeface="Calibri"/>
            </a:endParaRPr>
          </a:p>
          <a:p>
            <a:pPr marR="0" lvl="0" rtl="0">
              <a:spcBef>
                <a:spcPts val="0"/>
              </a:spcBef>
              <a:spcAft>
                <a:spcPts val="0"/>
              </a:spcAft>
              <a:buClr>
                <a:srgbClr val="222A35"/>
              </a:buClr>
              <a:buSzPts val="1600"/>
            </a:pPr>
            <a:endParaRPr lang="en-US" sz="2200" dirty="0">
              <a:solidFill>
                <a:schemeClr val="bg1"/>
              </a:solidFill>
              <a:latin typeface="Times New Roman" panose="02020603050405020304" pitchFamily="18" charset="0"/>
              <a:ea typeface="Calibri"/>
              <a:cs typeface="Times New Roman" panose="02020603050405020304" pitchFamily="18" charset="0"/>
              <a:sym typeface="Calibri"/>
            </a:endParaRPr>
          </a:p>
          <a:p>
            <a:pPr marR="0" lvl="0" rtl="0">
              <a:spcBef>
                <a:spcPts val="0"/>
              </a:spcBef>
              <a:spcAft>
                <a:spcPts val="0"/>
              </a:spcAft>
              <a:buClr>
                <a:srgbClr val="222A35"/>
              </a:buClr>
              <a:buSzPts val="1600"/>
            </a:pPr>
            <a:endParaRPr lang="en-US" sz="2200" dirty="0">
              <a:solidFill>
                <a:schemeClr val="bg1"/>
              </a:solidFill>
              <a:latin typeface="Times New Roman" panose="02020603050405020304" pitchFamily="18" charset="0"/>
              <a:ea typeface="Calibri"/>
              <a:cs typeface="Times New Roman" panose="02020603050405020304" pitchFamily="18" charset="0"/>
              <a:sym typeface="Calibri"/>
            </a:endParaRPr>
          </a:p>
          <a:p>
            <a:pPr marR="0" lvl="0" rtl="0">
              <a:spcBef>
                <a:spcPts val="0"/>
              </a:spcBef>
              <a:spcAft>
                <a:spcPts val="0"/>
              </a:spcAft>
              <a:buClr>
                <a:srgbClr val="222A35"/>
              </a:buClr>
              <a:buSzPts val="1600"/>
            </a:pPr>
            <a:r>
              <a:rPr lang="en-US" sz="2200" dirty="0">
                <a:solidFill>
                  <a:schemeClr val="bg1"/>
                </a:solidFill>
                <a:latin typeface="Times New Roman" panose="02020603050405020304" pitchFamily="18" charset="0"/>
                <a:ea typeface="Calibri"/>
                <a:cs typeface="Times New Roman" panose="02020603050405020304" pitchFamily="18" charset="0"/>
                <a:sym typeface="Calibri"/>
              </a:rPr>
              <a:t>This is how the NEC protocol encodes and decodes the binary data into a modulated signal. Other protocols differ only in the duration of the individual HIGH and LOW pulses.</a:t>
            </a:r>
          </a:p>
        </p:txBody>
      </p:sp>
      <p:pic>
        <p:nvPicPr>
          <p:cNvPr id="6" name="Picture 5">
            <a:extLst>
              <a:ext uri="{FF2B5EF4-FFF2-40B4-BE49-F238E27FC236}">
                <a16:creationId xmlns:a16="http://schemas.microsoft.com/office/drawing/2014/main" id="{A4C65039-DFB4-2A2B-BB9A-B98449764C95}"/>
              </a:ext>
            </a:extLst>
          </p:cNvPr>
          <p:cNvPicPr>
            <a:picLocks noChangeAspect="1"/>
          </p:cNvPicPr>
          <p:nvPr/>
        </p:nvPicPr>
        <p:blipFill>
          <a:blip r:embed="rId2"/>
          <a:stretch>
            <a:fillRect/>
          </a:stretch>
        </p:blipFill>
        <p:spPr>
          <a:xfrm>
            <a:off x="1059379" y="3433483"/>
            <a:ext cx="9052809" cy="2026602"/>
          </a:xfrm>
          <a:prstGeom prst="rect">
            <a:avLst/>
          </a:prstGeom>
        </p:spPr>
      </p:pic>
    </p:spTree>
    <p:extLst>
      <p:ext uri="{BB962C8B-B14F-4D97-AF65-F5344CB8AC3E}">
        <p14:creationId xmlns:p14="http://schemas.microsoft.com/office/powerpoint/2010/main" val="355126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54756-A790-C845-A85F-35391529E591}"/>
              </a:ext>
            </a:extLst>
          </p:cNvPr>
          <p:cNvSpPr>
            <a:spLocks noGrp="1"/>
          </p:cNvSpPr>
          <p:nvPr>
            <p:ph type="title"/>
          </p:nvPr>
        </p:nvSpPr>
        <p:spPr>
          <a:xfrm>
            <a:off x="243886" y="75568"/>
            <a:ext cx="3680414" cy="610863"/>
          </a:xfrm>
        </p:spPr>
        <p:txBody>
          <a:bodyPr/>
          <a:lstStyle/>
          <a:p>
            <a:r>
              <a:rPr lang="en-US" dirty="0">
                <a:solidFill>
                  <a:srgbClr val="00689F"/>
                </a:solidFill>
                <a:latin typeface="Times New Roman" panose="02020603050405020304" pitchFamily="18" charset="0"/>
                <a:ea typeface="Roboto"/>
                <a:cs typeface="Times New Roman" panose="02020603050405020304" pitchFamily="18" charset="0"/>
                <a:sym typeface="Roboto"/>
              </a:rPr>
              <a:t>Code for </a:t>
            </a:r>
            <a:r>
              <a:rPr lang="en-US" dirty="0" err="1">
                <a:solidFill>
                  <a:srgbClr val="00689F"/>
                </a:solidFill>
                <a:latin typeface="Times New Roman" panose="02020603050405020304" pitchFamily="18" charset="0"/>
                <a:ea typeface="Roboto"/>
                <a:cs typeface="Times New Roman" panose="02020603050405020304" pitchFamily="18" charset="0"/>
                <a:sym typeface="Roboto"/>
              </a:rPr>
              <a:t>ir</a:t>
            </a:r>
            <a:endParaRPr lang="en-US" dirty="0"/>
          </a:p>
        </p:txBody>
      </p:sp>
      <p:sp>
        <p:nvSpPr>
          <p:cNvPr id="15" name="Slide Number Placeholder 14">
            <a:extLst>
              <a:ext uri="{FF2B5EF4-FFF2-40B4-BE49-F238E27FC236}">
                <a16:creationId xmlns:a16="http://schemas.microsoft.com/office/drawing/2014/main" id="{329469AE-B59A-AA41-9085-106D011808F5}"/>
              </a:ext>
            </a:extLst>
          </p:cNvPr>
          <p:cNvSpPr>
            <a:spLocks noGrp="1"/>
          </p:cNvSpPr>
          <p:nvPr>
            <p:ph type="sldNum" sz="quarter" idx="34"/>
          </p:nvPr>
        </p:nvSpPr>
        <p:spPr/>
        <p:txBody>
          <a:bodyPr/>
          <a:lstStyle/>
          <a:p>
            <a:fld id="{294A09A9-5501-47C1-A89A-A340965A2BE2}" type="slidenum">
              <a:rPr lang="en-US" smtClean="0"/>
              <a:pPr/>
              <a:t>23</a:t>
            </a:fld>
            <a:endParaRPr lang="en-US" dirty="0"/>
          </a:p>
        </p:txBody>
      </p:sp>
      <p:sp>
        <p:nvSpPr>
          <p:cNvPr id="21" name="Text Placeholder 20">
            <a:extLst>
              <a:ext uri="{FF2B5EF4-FFF2-40B4-BE49-F238E27FC236}">
                <a16:creationId xmlns:a16="http://schemas.microsoft.com/office/drawing/2014/main" id="{18D81FCE-3C9B-8928-6374-1CB59E1FDD47}"/>
              </a:ext>
            </a:extLst>
          </p:cNvPr>
          <p:cNvSpPr>
            <a:spLocks noGrp="1"/>
          </p:cNvSpPr>
          <p:nvPr>
            <p:ph type="body" sz="quarter" idx="12"/>
          </p:nvPr>
        </p:nvSpPr>
        <p:spPr>
          <a:xfrm>
            <a:off x="741069" y="5393169"/>
            <a:ext cx="2133600" cy="369332"/>
          </a:xfrm>
        </p:spPr>
        <p:txBody>
          <a:bodyPr/>
          <a:lstStyle/>
          <a:p>
            <a:endParaRPr lang="en-US" dirty="0"/>
          </a:p>
        </p:txBody>
      </p:sp>
      <p:sp>
        <p:nvSpPr>
          <p:cNvPr id="25" name="Text Placeholder 24">
            <a:extLst>
              <a:ext uri="{FF2B5EF4-FFF2-40B4-BE49-F238E27FC236}">
                <a16:creationId xmlns:a16="http://schemas.microsoft.com/office/drawing/2014/main" id="{E06718EA-2E5F-9D56-DC7C-D36B01070B91}"/>
              </a:ext>
            </a:extLst>
          </p:cNvPr>
          <p:cNvSpPr>
            <a:spLocks noGrp="1"/>
          </p:cNvSpPr>
          <p:nvPr>
            <p:ph type="body" sz="quarter" idx="21"/>
          </p:nvPr>
        </p:nvSpPr>
        <p:spPr/>
        <p:txBody>
          <a:bodyPr/>
          <a:lstStyle/>
          <a:p>
            <a:endParaRPr lang="en-US" dirty="0"/>
          </a:p>
        </p:txBody>
      </p:sp>
      <p:sp>
        <p:nvSpPr>
          <p:cNvPr id="27" name="Text Placeholder 26">
            <a:extLst>
              <a:ext uri="{FF2B5EF4-FFF2-40B4-BE49-F238E27FC236}">
                <a16:creationId xmlns:a16="http://schemas.microsoft.com/office/drawing/2014/main" id="{152A461A-FE79-057B-45FB-3B33E65E961D}"/>
              </a:ext>
            </a:extLst>
          </p:cNvPr>
          <p:cNvSpPr>
            <a:spLocks noGrp="1"/>
          </p:cNvSpPr>
          <p:nvPr>
            <p:ph type="body" sz="quarter" idx="31"/>
          </p:nvPr>
        </p:nvSpPr>
        <p:spPr/>
        <p:txBody>
          <a:bodyPr/>
          <a:lstStyle/>
          <a:p>
            <a:endParaRPr lang="en-US" dirty="0"/>
          </a:p>
        </p:txBody>
      </p:sp>
      <p:sp>
        <p:nvSpPr>
          <p:cNvPr id="29" name="Text Placeholder 28">
            <a:extLst>
              <a:ext uri="{FF2B5EF4-FFF2-40B4-BE49-F238E27FC236}">
                <a16:creationId xmlns:a16="http://schemas.microsoft.com/office/drawing/2014/main" id="{2FA182CA-83F2-EA38-C098-674F73F9B529}"/>
              </a:ext>
            </a:extLst>
          </p:cNvPr>
          <p:cNvSpPr>
            <a:spLocks noGrp="1"/>
          </p:cNvSpPr>
          <p:nvPr>
            <p:ph type="body" sz="quarter" idx="15"/>
          </p:nvPr>
        </p:nvSpPr>
        <p:spPr/>
        <p:txBody>
          <a:bodyPr/>
          <a:lstStyle/>
          <a:p>
            <a:endParaRPr lang="en-US" dirty="0"/>
          </a:p>
        </p:txBody>
      </p:sp>
      <p:sp>
        <p:nvSpPr>
          <p:cNvPr id="31" name="Text Placeholder 30">
            <a:extLst>
              <a:ext uri="{FF2B5EF4-FFF2-40B4-BE49-F238E27FC236}">
                <a16:creationId xmlns:a16="http://schemas.microsoft.com/office/drawing/2014/main" id="{146B1D52-62AA-FB5C-B623-A7B246EE3465}"/>
              </a:ext>
            </a:extLst>
          </p:cNvPr>
          <p:cNvSpPr>
            <a:spLocks noGrp="1"/>
          </p:cNvSpPr>
          <p:nvPr>
            <p:ph type="body" sz="quarter" idx="19"/>
          </p:nvPr>
        </p:nvSpPr>
        <p:spPr/>
        <p:txBody>
          <a:bodyPr/>
          <a:lstStyle/>
          <a:p>
            <a:endParaRPr lang="en-US"/>
          </a:p>
        </p:txBody>
      </p:sp>
      <p:sp>
        <p:nvSpPr>
          <p:cNvPr id="33" name="Text Placeholder 32">
            <a:extLst>
              <a:ext uri="{FF2B5EF4-FFF2-40B4-BE49-F238E27FC236}">
                <a16:creationId xmlns:a16="http://schemas.microsoft.com/office/drawing/2014/main" id="{642D2EE3-EE32-D2C4-07D0-653D9B090B3F}"/>
              </a:ext>
            </a:extLst>
          </p:cNvPr>
          <p:cNvSpPr>
            <a:spLocks noGrp="1"/>
          </p:cNvSpPr>
          <p:nvPr>
            <p:ph type="body" sz="quarter" idx="16"/>
          </p:nvPr>
        </p:nvSpPr>
        <p:spPr/>
        <p:txBody>
          <a:bodyPr/>
          <a:lstStyle/>
          <a:p>
            <a:endParaRPr lang="en-US" dirty="0"/>
          </a:p>
        </p:txBody>
      </p:sp>
      <p:sp>
        <p:nvSpPr>
          <p:cNvPr id="35" name="Text Placeholder 34">
            <a:extLst>
              <a:ext uri="{FF2B5EF4-FFF2-40B4-BE49-F238E27FC236}">
                <a16:creationId xmlns:a16="http://schemas.microsoft.com/office/drawing/2014/main" id="{704E1DE9-4460-66BA-DEE1-98EE657D7532}"/>
              </a:ext>
            </a:extLst>
          </p:cNvPr>
          <p:cNvSpPr>
            <a:spLocks noGrp="1"/>
          </p:cNvSpPr>
          <p:nvPr>
            <p:ph type="body" sz="quarter" idx="13"/>
          </p:nvPr>
        </p:nvSpPr>
        <p:spPr/>
        <p:txBody>
          <a:bodyPr/>
          <a:lstStyle/>
          <a:p>
            <a:endParaRPr lang="en-US"/>
          </a:p>
        </p:txBody>
      </p:sp>
      <p:sp>
        <p:nvSpPr>
          <p:cNvPr id="37" name="Google Shape;29;p2">
            <a:extLst>
              <a:ext uri="{FF2B5EF4-FFF2-40B4-BE49-F238E27FC236}">
                <a16:creationId xmlns:a16="http://schemas.microsoft.com/office/drawing/2014/main" id="{D46BB629-C1D5-DB8B-F855-71A9E3361C58}"/>
              </a:ext>
            </a:extLst>
          </p:cNvPr>
          <p:cNvSpPr txBox="1"/>
          <p:nvPr/>
        </p:nvSpPr>
        <p:spPr>
          <a:xfrm>
            <a:off x="381000" y="699248"/>
            <a:ext cx="11232777" cy="5486400"/>
          </a:xfrm>
          <a:prstGeom prst="rect">
            <a:avLst/>
          </a:prstGeom>
          <a:noFill/>
          <a:ln>
            <a:noFill/>
          </a:ln>
        </p:spPr>
        <p:txBody>
          <a:bodyPr spcFirstLastPara="1" wrap="square" lIns="91425" tIns="45700" rIns="91425" bIns="45700" anchor="t" anchorCtr="0">
            <a:noAutofit/>
          </a:bodyPr>
          <a:lstStyle/>
          <a:p>
            <a:pPr marR="0" lvl="0" rtl="0">
              <a:lnSpc>
                <a:spcPct val="150000"/>
              </a:lnSpc>
              <a:spcBef>
                <a:spcPts val="0"/>
              </a:spcBef>
              <a:spcAft>
                <a:spcPts val="0"/>
              </a:spcAft>
              <a:buClr>
                <a:srgbClr val="222A35"/>
              </a:buClr>
              <a:buSzPts val="1600"/>
            </a:pPr>
            <a:endParaRPr lang="en-US" sz="2400" b="1" dirty="0">
              <a:solidFill>
                <a:schemeClr val="bg1"/>
              </a:solidFill>
              <a:ea typeface="Calibri"/>
              <a:cs typeface="Times New Roman" panose="02020603050405020304" pitchFamily="18" charset="0"/>
              <a:sym typeface="Calibri"/>
            </a:endParaRPr>
          </a:p>
        </p:txBody>
      </p:sp>
      <p:pic>
        <p:nvPicPr>
          <p:cNvPr id="6" name="Picture 5">
            <a:extLst>
              <a:ext uri="{FF2B5EF4-FFF2-40B4-BE49-F238E27FC236}">
                <a16:creationId xmlns:a16="http://schemas.microsoft.com/office/drawing/2014/main" id="{2A8B905D-5BE9-CCBE-3B5C-1F19587490B4}"/>
              </a:ext>
            </a:extLst>
          </p:cNvPr>
          <p:cNvPicPr>
            <a:picLocks noChangeAspect="1"/>
          </p:cNvPicPr>
          <p:nvPr/>
        </p:nvPicPr>
        <p:blipFill>
          <a:blip r:embed="rId2"/>
          <a:stretch>
            <a:fillRect/>
          </a:stretch>
        </p:blipFill>
        <p:spPr>
          <a:xfrm>
            <a:off x="243886" y="887018"/>
            <a:ext cx="6040640" cy="523587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D2245C23-13CB-35A3-B51D-2686566C795E}"/>
              </a:ext>
            </a:extLst>
          </p:cNvPr>
          <p:cNvPicPr>
            <a:picLocks noChangeAspect="1"/>
          </p:cNvPicPr>
          <p:nvPr/>
        </p:nvPicPr>
        <p:blipFill>
          <a:blip r:embed="rId3"/>
          <a:stretch>
            <a:fillRect/>
          </a:stretch>
        </p:blipFill>
        <p:spPr>
          <a:xfrm>
            <a:off x="6519957" y="548971"/>
            <a:ext cx="5353797" cy="2035224"/>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1B88D3FB-8721-FF64-05C0-ED380092D0C6}"/>
              </a:ext>
            </a:extLst>
          </p:cNvPr>
          <p:cNvPicPr>
            <a:picLocks noChangeAspect="1"/>
          </p:cNvPicPr>
          <p:nvPr/>
        </p:nvPicPr>
        <p:blipFill>
          <a:blip r:embed="rId4"/>
          <a:stretch>
            <a:fillRect/>
          </a:stretch>
        </p:blipFill>
        <p:spPr>
          <a:xfrm>
            <a:off x="7151172" y="4729651"/>
            <a:ext cx="3731982" cy="1556200"/>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EDFAEE54-1D5C-9F4D-8BD9-3ED6C52F18E0}"/>
              </a:ext>
            </a:extLst>
          </p:cNvPr>
          <p:cNvPicPr>
            <a:picLocks noChangeAspect="1"/>
          </p:cNvPicPr>
          <p:nvPr/>
        </p:nvPicPr>
        <p:blipFill>
          <a:blip r:embed="rId5"/>
          <a:stretch>
            <a:fillRect/>
          </a:stretch>
        </p:blipFill>
        <p:spPr>
          <a:xfrm>
            <a:off x="6721978" y="2675506"/>
            <a:ext cx="4573549" cy="19312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71435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C89B7C91-6D72-FCEF-8E23-FB8F3998830F}"/>
              </a:ext>
            </a:extLst>
          </p:cNvPr>
          <p:cNvGraphicFramePr/>
          <p:nvPr>
            <p:extLst>
              <p:ext uri="{D42A27DB-BD31-4B8C-83A1-F6EECF244321}">
                <p14:modId xmlns:p14="http://schemas.microsoft.com/office/powerpoint/2010/main" val="3770878399"/>
              </p:ext>
            </p:extLst>
          </p:nvPr>
        </p:nvGraphicFramePr>
        <p:xfrm>
          <a:off x="-1064057" y="1418180"/>
          <a:ext cx="5220569" cy="3188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Slide Number Placeholder 14">
            <a:extLst>
              <a:ext uri="{FF2B5EF4-FFF2-40B4-BE49-F238E27FC236}">
                <a16:creationId xmlns:a16="http://schemas.microsoft.com/office/drawing/2014/main" id="{329469AE-B59A-AA41-9085-106D011808F5}"/>
              </a:ext>
            </a:extLst>
          </p:cNvPr>
          <p:cNvSpPr>
            <a:spLocks noGrp="1"/>
          </p:cNvSpPr>
          <p:nvPr>
            <p:ph type="sldNum" sz="quarter" idx="34"/>
          </p:nvPr>
        </p:nvSpPr>
        <p:spPr/>
        <p:txBody>
          <a:bodyPr/>
          <a:lstStyle/>
          <a:p>
            <a:fld id="{294A09A9-5501-47C1-A89A-A340965A2BE2}" type="slidenum">
              <a:rPr lang="en-US" smtClean="0"/>
              <a:pPr/>
              <a:t>24</a:t>
            </a:fld>
            <a:endParaRPr lang="en-US" dirty="0"/>
          </a:p>
        </p:txBody>
      </p:sp>
      <p:pic>
        <p:nvPicPr>
          <p:cNvPr id="6" name="Picture 5">
            <a:extLst>
              <a:ext uri="{FF2B5EF4-FFF2-40B4-BE49-F238E27FC236}">
                <a16:creationId xmlns:a16="http://schemas.microsoft.com/office/drawing/2014/main" id="{F57745EA-6CE9-AE8D-D32F-70C6CA218E99}"/>
              </a:ext>
            </a:extLst>
          </p:cNvPr>
          <p:cNvPicPr>
            <a:picLocks noChangeAspect="1"/>
          </p:cNvPicPr>
          <p:nvPr/>
        </p:nvPicPr>
        <p:blipFill>
          <a:blip r:embed="rId7"/>
          <a:stretch>
            <a:fillRect/>
          </a:stretch>
        </p:blipFill>
        <p:spPr>
          <a:xfrm>
            <a:off x="4374685" y="3064248"/>
            <a:ext cx="7010491" cy="3658111"/>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3A597341-FAB8-0A44-2974-50FE659FFA90}"/>
              </a:ext>
            </a:extLst>
          </p:cNvPr>
          <p:cNvPicPr>
            <a:picLocks noChangeAspect="1"/>
          </p:cNvPicPr>
          <p:nvPr/>
        </p:nvPicPr>
        <p:blipFill rotWithShape="1">
          <a:blip r:embed="rId8"/>
          <a:srcRect l="24299" t="29792" r="8925" b="6314"/>
          <a:stretch/>
        </p:blipFill>
        <p:spPr>
          <a:xfrm rot="16200000">
            <a:off x="6351499" y="-1053355"/>
            <a:ext cx="2698373" cy="50919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018260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54756-A790-C845-A85F-35391529E591}"/>
              </a:ext>
            </a:extLst>
          </p:cNvPr>
          <p:cNvSpPr>
            <a:spLocks noGrp="1"/>
          </p:cNvSpPr>
          <p:nvPr>
            <p:ph type="title"/>
          </p:nvPr>
        </p:nvSpPr>
        <p:spPr>
          <a:xfrm>
            <a:off x="208405" y="39484"/>
            <a:ext cx="4372938" cy="610863"/>
          </a:xfrm>
        </p:spPr>
        <p:txBody>
          <a:bodyPr>
            <a:normAutofit/>
          </a:bodyPr>
          <a:lstStyle/>
          <a:p>
            <a:r>
              <a:rPr lang="en-US" dirty="0">
                <a:solidFill>
                  <a:srgbClr val="00689F"/>
                </a:solidFill>
                <a:latin typeface="Times New Roman" panose="02020603050405020304" pitchFamily="18" charset="0"/>
                <a:ea typeface="Roboto"/>
                <a:cs typeface="Times New Roman" panose="02020603050405020304" pitchFamily="18" charset="0"/>
                <a:sym typeface="Roboto"/>
              </a:rPr>
              <a:t>Code for parking</a:t>
            </a:r>
            <a:endParaRPr lang="en-US" dirty="0"/>
          </a:p>
        </p:txBody>
      </p:sp>
      <p:sp>
        <p:nvSpPr>
          <p:cNvPr id="15" name="Slide Number Placeholder 14">
            <a:extLst>
              <a:ext uri="{FF2B5EF4-FFF2-40B4-BE49-F238E27FC236}">
                <a16:creationId xmlns:a16="http://schemas.microsoft.com/office/drawing/2014/main" id="{329469AE-B59A-AA41-9085-106D011808F5}"/>
              </a:ext>
            </a:extLst>
          </p:cNvPr>
          <p:cNvSpPr>
            <a:spLocks noGrp="1"/>
          </p:cNvSpPr>
          <p:nvPr>
            <p:ph type="sldNum" sz="quarter" idx="34"/>
          </p:nvPr>
        </p:nvSpPr>
        <p:spPr/>
        <p:txBody>
          <a:bodyPr/>
          <a:lstStyle/>
          <a:p>
            <a:fld id="{294A09A9-5501-47C1-A89A-A340965A2BE2}" type="slidenum">
              <a:rPr lang="en-US" smtClean="0"/>
              <a:pPr/>
              <a:t>25</a:t>
            </a:fld>
            <a:endParaRPr lang="en-US" dirty="0"/>
          </a:p>
        </p:txBody>
      </p:sp>
      <p:sp>
        <p:nvSpPr>
          <p:cNvPr id="21" name="Text Placeholder 20">
            <a:extLst>
              <a:ext uri="{FF2B5EF4-FFF2-40B4-BE49-F238E27FC236}">
                <a16:creationId xmlns:a16="http://schemas.microsoft.com/office/drawing/2014/main" id="{18D81FCE-3C9B-8928-6374-1CB59E1FDD47}"/>
              </a:ext>
            </a:extLst>
          </p:cNvPr>
          <p:cNvSpPr>
            <a:spLocks noGrp="1"/>
          </p:cNvSpPr>
          <p:nvPr>
            <p:ph type="body" sz="quarter" idx="12"/>
          </p:nvPr>
        </p:nvSpPr>
        <p:spPr>
          <a:xfrm>
            <a:off x="741069" y="5393169"/>
            <a:ext cx="2133600" cy="369332"/>
          </a:xfrm>
        </p:spPr>
        <p:txBody>
          <a:bodyPr/>
          <a:lstStyle/>
          <a:p>
            <a:endParaRPr lang="en-US" dirty="0"/>
          </a:p>
        </p:txBody>
      </p:sp>
      <p:sp>
        <p:nvSpPr>
          <p:cNvPr id="25" name="Text Placeholder 24">
            <a:extLst>
              <a:ext uri="{FF2B5EF4-FFF2-40B4-BE49-F238E27FC236}">
                <a16:creationId xmlns:a16="http://schemas.microsoft.com/office/drawing/2014/main" id="{E06718EA-2E5F-9D56-DC7C-D36B01070B91}"/>
              </a:ext>
            </a:extLst>
          </p:cNvPr>
          <p:cNvSpPr>
            <a:spLocks noGrp="1"/>
          </p:cNvSpPr>
          <p:nvPr>
            <p:ph type="body" sz="quarter" idx="21"/>
          </p:nvPr>
        </p:nvSpPr>
        <p:spPr/>
        <p:txBody>
          <a:bodyPr/>
          <a:lstStyle/>
          <a:p>
            <a:endParaRPr lang="en-US" dirty="0"/>
          </a:p>
        </p:txBody>
      </p:sp>
      <p:sp>
        <p:nvSpPr>
          <p:cNvPr id="27" name="Text Placeholder 26">
            <a:extLst>
              <a:ext uri="{FF2B5EF4-FFF2-40B4-BE49-F238E27FC236}">
                <a16:creationId xmlns:a16="http://schemas.microsoft.com/office/drawing/2014/main" id="{152A461A-FE79-057B-45FB-3B33E65E961D}"/>
              </a:ext>
            </a:extLst>
          </p:cNvPr>
          <p:cNvSpPr>
            <a:spLocks noGrp="1"/>
          </p:cNvSpPr>
          <p:nvPr>
            <p:ph type="body" sz="quarter" idx="31"/>
          </p:nvPr>
        </p:nvSpPr>
        <p:spPr/>
        <p:txBody>
          <a:bodyPr/>
          <a:lstStyle/>
          <a:p>
            <a:endParaRPr lang="en-US" dirty="0"/>
          </a:p>
        </p:txBody>
      </p:sp>
      <p:sp>
        <p:nvSpPr>
          <p:cNvPr id="29" name="Text Placeholder 28">
            <a:extLst>
              <a:ext uri="{FF2B5EF4-FFF2-40B4-BE49-F238E27FC236}">
                <a16:creationId xmlns:a16="http://schemas.microsoft.com/office/drawing/2014/main" id="{2FA182CA-83F2-EA38-C098-674F73F9B529}"/>
              </a:ext>
            </a:extLst>
          </p:cNvPr>
          <p:cNvSpPr>
            <a:spLocks noGrp="1"/>
          </p:cNvSpPr>
          <p:nvPr>
            <p:ph type="body" sz="quarter" idx="15"/>
          </p:nvPr>
        </p:nvSpPr>
        <p:spPr/>
        <p:txBody>
          <a:bodyPr/>
          <a:lstStyle/>
          <a:p>
            <a:endParaRPr lang="en-US" dirty="0"/>
          </a:p>
        </p:txBody>
      </p:sp>
      <p:sp>
        <p:nvSpPr>
          <p:cNvPr id="31" name="Text Placeholder 30">
            <a:extLst>
              <a:ext uri="{FF2B5EF4-FFF2-40B4-BE49-F238E27FC236}">
                <a16:creationId xmlns:a16="http://schemas.microsoft.com/office/drawing/2014/main" id="{146B1D52-62AA-FB5C-B623-A7B246EE3465}"/>
              </a:ext>
            </a:extLst>
          </p:cNvPr>
          <p:cNvSpPr>
            <a:spLocks noGrp="1"/>
          </p:cNvSpPr>
          <p:nvPr>
            <p:ph type="body" sz="quarter" idx="19"/>
          </p:nvPr>
        </p:nvSpPr>
        <p:spPr/>
        <p:txBody>
          <a:bodyPr/>
          <a:lstStyle/>
          <a:p>
            <a:endParaRPr lang="en-US"/>
          </a:p>
        </p:txBody>
      </p:sp>
      <p:sp>
        <p:nvSpPr>
          <p:cNvPr id="33" name="Text Placeholder 32">
            <a:extLst>
              <a:ext uri="{FF2B5EF4-FFF2-40B4-BE49-F238E27FC236}">
                <a16:creationId xmlns:a16="http://schemas.microsoft.com/office/drawing/2014/main" id="{642D2EE3-EE32-D2C4-07D0-653D9B090B3F}"/>
              </a:ext>
            </a:extLst>
          </p:cNvPr>
          <p:cNvSpPr>
            <a:spLocks noGrp="1"/>
          </p:cNvSpPr>
          <p:nvPr>
            <p:ph type="body" sz="quarter" idx="16"/>
          </p:nvPr>
        </p:nvSpPr>
        <p:spPr/>
        <p:txBody>
          <a:bodyPr/>
          <a:lstStyle/>
          <a:p>
            <a:endParaRPr lang="en-US" dirty="0"/>
          </a:p>
        </p:txBody>
      </p:sp>
      <p:sp>
        <p:nvSpPr>
          <p:cNvPr id="35" name="Text Placeholder 34">
            <a:extLst>
              <a:ext uri="{FF2B5EF4-FFF2-40B4-BE49-F238E27FC236}">
                <a16:creationId xmlns:a16="http://schemas.microsoft.com/office/drawing/2014/main" id="{704E1DE9-4460-66BA-DEE1-98EE657D7532}"/>
              </a:ext>
            </a:extLst>
          </p:cNvPr>
          <p:cNvSpPr>
            <a:spLocks noGrp="1"/>
          </p:cNvSpPr>
          <p:nvPr>
            <p:ph type="body" sz="quarter" idx="13"/>
          </p:nvPr>
        </p:nvSpPr>
        <p:spPr/>
        <p:txBody>
          <a:bodyPr/>
          <a:lstStyle/>
          <a:p>
            <a:endParaRPr lang="en-US"/>
          </a:p>
        </p:txBody>
      </p:sp>
      <p:sp>
        <p:nvSpPr>
          <p:cNvPr id="37" name="Google Shape;29;p2">
            <a:extLst>
              <a:ext uri="{FF2B5EF4-FFF2-40B4-BE49-F238E27FC236}">
                <a16:creationId xmlns:a16="http://schemas.microsoft.com/office/drawing/2014/main" id="{D46BB629-C1D5-DB8B-F855-71A9E3361C58}"/>
              </a:ext>
            </a:extLst>
          </p:cNvPr>
          <p:cNvSpPr txBox="1"/>
          <p:nvPr/>
        </p:nvSpPr>
        <p:spPr>
          <a:xfrm>
            <a:off x="381000" y="699248"/>
            <a:ext cx="11232777" cy="5486400"/>
          </a:xfrm>
          <a:prstGeom prst="rect">
            <a:avLst/>
          </a:prstGeom>
          <a:noFill/>
          <a:ln>
            <a:noFill/>
          </a:ln>
        </p:spPr>
        <p:txBody>
          <a:bodyPr spcFirstLastPara="1" wrap="square" lIns="91425" tIns="45700" rIns="91425" bIns="45700" anchor="t" anchorCtr="0">
            <a:noAutofit/>
          </a:bodyPr>
          <a:lstStyle/>
          <a:p>
            <a:pPr marR="0" lvl="0" rtl="0">
              <a:lnSpc>
                <a:spcPct val="150000"/>
              </a:lnSpc>
              <a:spcBef>
                <a:spcPts val="0"/>
              </a:spcBef>
              <a:spcAft>
                <a:spcPts val="0"/>
              </a:spcAft>
              <a:buClr>
                <a:srgbClr val="222A35"/>
              </a:buClr>
              <a:buSzPts val="1600"/>
            </a:pPr>
            <a:endParaRPr lang="en-US" sz="2400" b="1" dirty="0">
              <a:solidFill>
                <a:schemeClr val="bg1"/>
              </a:solidFill>
              <a:ea typeface="Calibri"/>
              <a:cs typeface="Times New Roman" panose="02020603050405020304" pitchFamily="18" charset="0"/>
              <a:sym typeface="Calibri"/>
            </a:endParaRPr>
          </a:p>
        </p:txBody>
      </p:sp>
      <p:pic>
        <p:nvPicPr>
          <p:cNvPr id="6" name="Content Placeholder 4">
            <a:extLst>
              <a:ext uri="{FF2B5EF4-FFF2-40B4-BE49-F238E27FC236}">
                <a16:creationId xmlns:a16="http://schemas.microsoft.com/office/drawing/2014/main" id="{0F3B0B76-8B82-6049-225A-B62180FA2C63}"/>
              </a:ext>
            </a:extLst>
          </p:cNvPr>
          <p:cNvPicPr>
            <a:picLocks noChangeAspect="1"/>
          </p:cNvPicPr>
          <p:nvPr/>
        </p:nvPicPr>
        <p:blipFill rotWithShape="1">
          <a:blip r:embed="rId2"/>
          <a:srcRect t="-71" r="16385" b="-1"/>
          <a:stretch/>
        </p:blipFill>
        <p:spPr>
          <a:xfrm>
            <a:off x="1920949" y="841119"/>
            <a:ext cx="8152877" cy="56104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745186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89B8E389-924E-B0B3-40C8-AFAB2D455059}"/>
              </a:ext>
            </a:extLst>
          </p:cNvPr>
          <p:cNvSpPr>
            <a:spLocks noGrp="1"/>
          </p:cNvSpPr>
          <p:nvPr>
            <p:ph type="title"/>
          </p:nvPr>
        </p:nvSpPr>
        <p:spPr>
          <a:xfrm>
            <a:off x="1322609" y="2691654"/>
            <a:ext cx="9372285" cy="2884394"/>
          </a:xfrm>
        </p:spPr>
        <p:txBody>
          <a:bodyPr>
            <a:noAutofit/>
          </a:bodyPr>
          <a:lstStyle/>
          <a:p>
            <a:r>
              <a:rPr lang="en-US" sz="13800" b="1" dirty="0">
                <a:solidFill>
                  <a:schemeClr val="tx2"/>
                </a:solidFill>
              </a:rPr>
              <a:t>THANK YOU</a:t>
            </a:r>
          </a:p>
        </p:txBody>
      </p:sp>
      <p:sp>
        <p:nvSpPr>
          <p:cNvPr id="15" name="Date Placeholder 14">
            <a:extLst>
              <a:ext uri="{FF2B5EF4-FFF2-40B4-BE49-F238E27FC236}">
                <a16:creationId xmlns:a16="http://schemas.microsoft.com/office/drawing/2014/main" id="{ED216E96-095B-AE45-5509-23D1C12A5BB0}"/>
              </a:ext>
            </a:extLst>
          </p:cNvPr>
          <p:cNvSpPr>
            <a:spLocks noGrp="1"/>
          </p:cNvSpPr>
          <p:nvPr>
            <p:ph type="dt" sz="half" idx="4294967295"/>
          </p:nvPr>
        </p:nvSpPr>
        <p:spPr>
          <a:xfrm>
            <a:off x="0" y="6332538"/>
            <a:ext cx="1312863" cy="247650"/>
          </a:xfrm>
        </p:spPr>
        <p:txBody>
          <a:bodyPr/>
          <a:lstStyle/>
          <a:p>
            <a:fld id="{6FCA8E82-58CD-E045-8B98-B7A85B79B752}" type="datetime4">
              <a:rPr lang="en-US" smtClean="0"/>
              <a:pPr/>
              <a:t>December 10, 2022</a:t>
            </a:fld>
            <a:endParaRPr lang="en-US" dirty="0">
              <a:latin typeface="+mn-lt"/>
            </a:endParaRPr>
          </a:p>
        </p:txBody>
      </p:sp>
      <p:sp>
        <p:nvSpPr>
          <p:cNvPr id="17" name="Slide Number Placeholder 16">
            <a:extLst>
              <a:ext uri="{FF2B5EF4-FFF2-40B4-BE49-F238E27FC236}">
                <a16:creationId xmlns:a16="http://schemas.microsoft.com/office/drawing/2014/main" id="{E5395EC5-847A-18BE-922F-200AE92AC811}"/>
              </a:ext>
            </a:extLst>
          </p:cNvPr>
          <p:cNvSpPr>
            <a:spLocks noGrp="1"/>
          </p:cNvSpPr>
          <p:nvPr>
            <p:ph type="sldNum" sz="quarter" idx="4294967295"/>
          </p:nvPr>
        </p:nvSpPr>
        <p:spPr>
          <a:xfrm>
            <a:off x="0" y="6332538"/>
            <a:ext cx="523875" cy="247650"/>
          </a:xfrm>
        </p:spPr>
        <p:txBody>
          <a:bodyPr/>
          <a:lstStyle/>
          <a:p>
            <a:fld id="{294A09A9-5501-47C1-A89A-A340965A2BE2}" type="slidenum">
              <a:rPr lang="en-US" smtClean="0"/>
              <a:pPr/>
              <a:t>26</a:t>
            </a:fld>
            <a:endParaRPr lang="en-US" dirty="0">
              <a:latin typeface="+mn-lt"/>
            </a:endParaRPr>
          </a:p>
        </p:txBody>
      </p:sp>
    </p:spTree>
    <p:extLst>
      <p:ext uri="{BB962C8B-B14F-4D97-AF65-F5344CB8AC3E}">
        <p14:creationId xmlns:p14="http://schemas.microsoft.com/office/powerpoint/2010/main" val="487897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54756-A790-C845-A85F-35391529E591}"/>
              </a:ext>
            </a:extLst>
          </p:cNvPr>
          <p:cNvSpPr>
            <a:spLocks noGrp="1"/>
          </p:cNvSpPr>
          <p:nvPr>
            <p:ph type="title"/>
          </p:nvPr>
        </p:nvSpPr>
        <p:spPr>
          <a:xfrm>
            <a:off x="243886" y="75568"/>
            <a:ext cx="3680414" cy="610863"/>
          </a:xfrm>
        </p:spPr>
        <p:txBody>
          <a:bodyPr/>
          <a:lstStyle/>
          <a:p>
            <a:r>
              <a:rPr lang="en-US" sz="4400" b="1" cap="none" dirty="0">
                <a:solidFill>
                  <a:srgbClr val="00689F"/>
                </a:solidFill>
                <a:latin typeface="Times New Roman" panose="02020603050405020304" pitchFamily="18" charset="0"/>
                <a:ea typeface="Roboto"/>
                <a:cs typeface="Times New Roman" panose="02020603050405020304" pitchFamily="18" charset="0"/>
                <a:sym typeface="Roboto"/>
              </a:rPr>
              <a:t>Introduction</a:t>
            </a:r>
            <a:endParaRPr lang="en-US" dirty="0"/>
          </a:p>
        </p:txBody>
      </p:sp>
      <p:sp>
        <p:nvSpPr>
          <p:cNvPr id="15" name="Slide Number Placeholder 14">
            <a:extLst>
              <a:ext uri="{FF2B5EF4-FFF2-40B4-BE49-F238E27FC236}">
                <a16:creationId xmlns:a16="http://schemas.microsoft.com/office/drawing/2014/main" id="{329469AE-B59A-AA41-9085-106D011808F5}"/>
              </a:ext>
            </a:extLst>
          </p:cNvPr>
          <p:cNvSpPr>
            <a:spLocks noGrp="1"/>
          </p:cNvSpPr>
          <p:nvPr>
            <p:ph type="sldNum" sz="quarter" idx="34"/>
          </p:nvPr>
        </p:nvSpPr>
        <p:spPr/>
        <p:txBody>
          <a:bodyPr/>
          <a:lstStyle/>
          <a:p>
            <a:fld id="{294A09A9-5501-47C1-A89A-A340965A2BE2}" type="slidenum">
              <a:rPr lang="en-US" smtClean="0"/>
              <a:pPr/>
              <a:t>3</a:t>
            </a:fld>
            <a:endParaRPr lang="en-US" dirty="0"/>
          </a:p>
        </p:txBody>
      </p:sp>
      <p:sp>
        <p:nvSpPr>
          <p:cNvPr id="21" name="Text Placeholder 20">
            <a:extLst>
              <a:ext uri="{FF2B5EF4-FFF2-40B4-BE49-F238E27FC236}">
                <a16:creationId xmlns:a16="http://schemas.microsoft.com/office/drawing/2014/main" id="{18D81FCE-3C9B-8928-6374-1CB59E1FDD47}"/>
              </a:ext>
            </a:extLst>
          </p:cNvPr>
          <p:cNvSpPr>
            <a:spLocks noGrp="1"/>
          </p:cNvSpPr>
          <p:nvPr>
            <p:ph type="body" sz="quarter" idx="12"/>
          </p:nvPr>
        </p:nvSpPr>
        <p:spPr>
          <a:xfrm>
            <a:off x="741069" y="5393169"/>
            <a:ext cx="2133600" cy="369332"/>
          </a:xfrm>
        </p:spPr>
        <p:txBody>
          <a:bodyPr/>
          <a:lstStyle/>
          <a:p>
            <a:endParaRPr lang="en-US" dirty="0"/>
          </a:p>
        </p:txBody>
      </p:sp>
      <p:sp>
        <p:nvSpPr>
          <p:cNvPr id="25" name="Text Placeholder 24">
            <a:extLst>
              <a:ext uri="{FF2B5EF4-FFF2-40B4-BE49-F238E27FC236}">
                <a16:creationId xmlns:a16="http://schemas.microsoft.com/office/drawing/2014/main" id="{E06718EA-2E5F-9D56-DC7C-D36B01070B91}"/>
              </a:ext>
            </a:extLst>
          </p:cNvPr>
          <p:cNvSpPr>
            <a:spLocks noGrp="1"/>
          </p:cNvSpPr>
          <p:nvPr>
            <p:ph type="body" sz="quarter" idx="21"/>
          </p:nvPr>
        </p:nvSpPr>
        <p:spPr/>
        <p:txBody>
          <a:bodyPr/>
          <a:lstStyle/>
          <a:p>
            <a:endParaRPr lang="en-US" dirty="0"/>
          </a:p>
        </p:txBody>
      </p:sp>
      <p:sp>
        <p:nvSpPr>
          <p:cNvPr id="27" name="Text Placeholder 26">
            <a:extLst>
              <a:ext uri="{FF2B5EF4-FFF2-40B4-BE49-F238E27FC236}">
                <a16:creationId xmlns:a16="http://schemas.microsoft.com/office/drawing/2014/main" id="{152A461A-FE79-057B-45FB-3B33E65E961D}"/>
              </a:ext>
            </a:extLst>
          </p:cNvPr>
          <p:cNvSpPr>
            <a:spLocks noGrp="1"/>
          </p:cNvSpPr>
          <p:nvPr>
            <p:ph type="body" sz="quarter" idx="31"/>
          </p:nvPr>
        </p:nvSpPr>
        <p:spPr/>
        <p:txBody>
          <a:bodyPr/>
          <a:lstStyle/>
          <a:p>
            <a:endParaRPr lang="en-US" dirty="0"/>
          </a:p>
        </p:txBody>
      </p:sp>
      <p:sp>
        <p:nvSpPr>
          <p:cNvPr id="29" name="Text Placeholder 28">
            <a:extLst>
              <a:ext uri="{FF2B5EF4-FFF2-40B4-BE49-F238E27FC236}">
                <a16:creationId xmlns:a16="http://schemas.microsoft.com/office/drawing/2014/main" id="{2FA182CA-83F2-EA38-C098-674F73F9B529}"/>
              </a:ext>
            </a:extLst>
          </p:cNvPr>
          <p:cNvSpPr>
            <a:spLocks noGrp="1"/>
          </p:cNvSpPr>
          <p:nvPr>
            <p:ph type="body" sz="quarter" idx="15"/>
          </p:nvPr>
        </p:nvSpPr>
        <p:spPr/>
        <p:txBody>
          <a:bodyPr/>
          <a:lstStyle/>
          <a:p>
            <a:endParaRPr lang="en-US" dirty="0"/>
          </a:p>
        </p:txBody>
      </p:sp>
      <p:sp>
        <p:nvSpPr>
          <p:cNvPr id="31" name="Text Placeholder 30">
            <a:extLst>
              <a:ext uri="{FF2B5EF4-FFF2-40B4-BE49-F238E27FC236}">
                <a16:creationId xmlns:a16="http://schemas.microsoft.com/office/drawing/2014/main" id="{146B1D52-62AA-FB5C-B623-A7B246EE3465}"/>
              </a:ext>
            </a:extLst>
          </p:cNvPr>
          <p:cNvSpPr>
            <a:spLocks noGrp="1"/>
          </p:cNvSpPr>
          <p:nvPr>
            <p:ph type="body" sz="quarter" idx="19"/>
          </p:nvPr>
        </p:nvSpPr>
        <p:spPr/>
        <p:txBody>
          <a:bodyPr/>
          <a:lstStyle/>
          <a:p>
            <a:endParaRPr lang="en-US"/>
          </a:p>
        </p:txBody>
      </p:sp>
      <p:sp>
        <p:nvSpPr>
          <p:cNvPr id="33" name="Text Placeholder 32">
            <a:extLst>
              <a:ext uri="{FF2B5EF4-FFF2-40B4-BE49-F238E27FC236}">
                <a16:creationId xmlns:a16="http://schemas.microsoft.com/office/drawing/2014/main" id="{642D2EE3-EE32-D2C4-07D0-653D9B090B3F}"/>
              </a:ext>
            </a:extLst>
          </p:cNvPr>
          <p:cNvSpPr>
            <a:spLocks noGrp="1"/>
          </p:cNvSpPr>
          <p:nvPr>
            <p:ph type="body" sz="quarter" idx="16"/>
          </p:nvPr>
        </p:nvSpPr>
        <p:spPr/>
        <p:txBody>
          <a:bodyPr/>
          <a:lstStyle/>
          <a:p>
            <a:endParaRPr lang="en-US" dirty="0"/>
          </a:p>
        </p:txBody>
      </p:sp>
      <p:sp>
        <p:nvSpPr>
          <p:cNvPr id="35" name="Text Placeholder 34">
            <a:extLst>
              <a:ext uri="{FF2B5EF4-FFF2-40B4-BE49-F238E27FC236}">
                <a16:creationId xmlns:a16="http://schemas.microsoft.com/office/drawing/2014/main" id="{704E1DE9-4460-66BA-DEE1-98EE657D7532}"/>
              </a:ext>
            </a:extLst>
          </p:cNvPr>
          <p:cNvSpPr>
            <a:spLocks noGrp="1"/>
          </p:cNvSpPr>
          <p:nvPr>
            <p:ph type="body" sz="quarter" idx="13"/>
          </p:nvPr>
        </p:nvSpPr>
        <p:spPr/>
        <p:txBody>
          <a:bodyPr/>
          <a:lstStyle/>
          <a:p>
            <a:endParaRPr lang="en-US"/>
          </a:p>
        </p:txBody>
      </p:sp>
      <p:sp>
        <p:nvSpPr>
          <p:cNvPr id="37" name="Google Shape;29;p2">
            <a:extLst>
              <a:ext uri="{FF2B5EF4-FFF2-40B4-BE49-F238E27FC236}">
                <a16:creationId xmlns:a16="http://schemas.microsoft.com/office/drawing/2014/main" id="{D46BB629-C1D5-DB8B-F855-71A9E3361C58}"/>
              </a:ext>
            </a:extLst>
          </p:cNvPr>
          <p:cNvSpPr txBox="1"/>
          <p:nvPr/>
        </p:nvSpPr>
        <p:spPr>
          <a:xfrm>
            <a:off x="381000" y="699248"/>
            <a:ext cx="11232777" cy="5486400"/>
          </a:xfrm>
          <a:prstGeom prst="rect">
            <a:avLst/>
          </a:prstGeom>
          <a:noFill/>
          <a:ln>
            <a:noFill/>
          </a:ln>
        </p:spPr>
        <p:txBody>
          <a:bodyPr spcFirstLastPara="1" wrap="square" lIns="91425" tIns="45700" rIns="91425" bIns="45700" anchor="t" anchorCtr="0">
            <a:noAutofit/>
          </a:bodyPr>
          <a:lstStyle/>
          <a:p>
            <a:pPr marR="0" lvl="0" rtl="0">
              <a:lnSpc>
                <a:spcPct val="150000"/>
              </a:lnSpc>
              <a:spcBef>
                <a:spcPts val="0"/>
              </a:spcBef>
              <a:spcAft>
                <a:spcPts val="0"/>
              </a:spcAft>
              <a:buClr>
                <a:srgbClr val="222A35"/>
              </a:buClr>
              <a:buSzPts val="1600"/>
            </a:pPr>
            <a:r>
              <a:rPr lang="en-US" sz="2400" b="1" dirty="0">
                <a:solidFill>
                  <a:schemeClr val="bg1"/>
                </a:solidFill>
                <a:ea typeface="Calibri"/>
                <a:cs typeface="Times New Roman" panose="02020603050405020304" pitchFamily="18" charset="0"/>
                <a:sym typeface="Calibri"/>
              </a:rPr>
              <a:t>This is an Arduino based Bluetooth controlled RC car.</a:t>
            </a:r>
          </a:p>
          <a:p>
            <a:pPr marR="0" lvl="0" rtl="0">
              <a:lnSpc>
                <a:spcPct val="150000"/>
              </a:lnSpc>
              <a:spcBef>
                <a:spcPts val="0"/>
              </a:spcBef>
              <a:spcAft>
                <a:spcPts val="0"/>
              </a:spcAft>
              <a:buClr>
                <a:srgbClr val="222A35"/>
              </a:buClr>
              <a:buSzPts val="1600"/>
            </a:pPr>
            <a:r>
              <a:rPr lang="en-US" sz="2400" b="1" dirty="0">
                <a:solidFill>
                  <a:schemeClr val="bg1"/>
                </a:solidFill>
                <a:ea typeface="Calibri"/>
                <a:cs typeface="Times New Roman" panose="02020603050405020304" pitchFamily="18" charset="0"/>
                <a:sym typeface="Calibri"/>
              </a:rPr>
              <a:t>• It is controlled by a smart phone application.</a:t>
            </a:r>
          </a:p>
          <a:p>
            <a:pPr marR="0" lvl="0" rtl="0">
              <a:lnSpc>
                <a:spcPct val="150000"/>
              </a:lnSpc>
              <a:spcBef>
                <a:spcPts val="0"/>
              </a:spcBef>
              <a:spcAft>
                <a:spcPts val="0"/>
              </a:spcAft>
              <a:buClr>
                <a:srgbClr val="222A35"/>
              </a:buClr>
              <a:buSzPts val="1600"/>
            </a:pPr>
            <a:r>
              <a:rPr lang="en-US" sz="2400" b="1" dirty="0">
                <a:solidFill>
                  <a:schemeClr val="bg1"/>
                </a:solidFill>
                <a:ea typeface="Calibri"/>
                <a:cs typeface="Times New Roman" panose="02020603050405020304" pitchFamily="18" charset="0"/>
                <a:sym typeface="Calibri"/>
              </a:rPr>
              <a:t>• Bluetooth controlled car is controlled by using Android mobile phone instead of any other method like buttons, gesture etc. </a:t>
            </a:r>
          </a:p>
          <a:p>
            <a:pPr marR="0" lvl="0" rtl="0">
              <a:lnSpc>
                <a:spcPct val="150000"/>
              </a:lnSpc>
              <a:spcBef>
                <a:spcPts val="0"/>
              </a:spcBef>
              <a:spcAft>
                <a:spcPts val="0"/>
              </a:spcAft>
              <a:buClr>
                <a:srgbClr val="222A35"/>
              </a:buClr>
              <a:buSzPts val="1600"/>
            </a:pPr>
            <a:r>
              <a:rPr lang="en-US" sz="2400" b="1" dirty="0">
                <a:solidFill>
                  <a:schemeClr val="bg1"/>
                </a:solidFill>
                <a:ea typeface="Calibri"/>
                <a:cs typeface="Times New Roman" panose="02020603050405020304" pitchFamily="18" charset="0"/>
                <a:sym typeface="Calibri"/>
              </a:rPr>
              <a:t>• Here only needs to touch button in android phone to control the car, where android phone is used as transmitting device and Bluetooth module placed in car is used as receiver.</a:t>
            </a:r>
          </a:p>
          <a:p>
            <a:pPr marR="0" lvl="0" rtl="0">
              <a:lnSpc>
                <a:spcPct val="150000"/>
              </a:lnSpc>
              <a:spcBef>
                <a:spcPts val="0"/>
              </a:spcBef>
              <a:spcAft>
                <a:spcPts val="0"/>
              </a:spcAft>
              <a:buClr>
                <a:srgbClr val="222A35"/>
              </a:buClr>
              <a:buSzPts val="1600"/>
            </a:pPr>
            <a:r>
              <a:rPr lang="en-US" sz="2400" b="1" dirty="0">
                <a:solidFill>
                  <a:schemeClr val="bg1"/>
                </a:solidFill>
                <a:ea typeface="Calibri"/>
                <a:cs typeface="Times New Roman" panose="02020603050405020304" pitchFamily="18" charset="0"/>
                <a:sym typeface="Calibri"/>
              </a:rPr>
              <a:t>• Android phone transmits command using its built-in Bluetooth to car so that it can move in the required direction like moving forward, reverse, turning left, turning right and stop.</a:t>
            </a:r>
          </a:p>
        </p:txBody>
      </p:sp>
    </p:spTree>
    <p:extLst>
      <p:ext uri="{BB962C8B-B14F-4D97-AF65-F5344CB8AC3E}">
        <p14:creationId xmlns:p14="http://schemas.microsoft.com/office/powerpoint/2010/main" val="289860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54756-A790-C845-A85F-35391529E591}"/>
              </a:ext>
            </a:extLst>
          </p:cNvPr>
          <p:cNvSpPr>
            <a:spLocks noGrp="1"/>
          </p:cNvSpPr>
          <p:nvPr>
            <p:ph type="title"/>
          </p:nvPr>
        </p:nvSpPr>
        <p:spPr>
          <a:xfrm>
            <a:off x="243886" y="75568"/>
            <a:ext cx="3680414" cy="610863"/>
          </a:xfrm>
        </p:spPr>
        <p:txBody>
          <a:bodyPr/>
          <a:lstStyle/>
          <a:p>
            <a:r>
              <a:rPr lang="en-US" sz="4400" b="1" dirty="0">
                <a:solidFill>
                  <a:srgbClr val="00689F"/>
                </a:solidFill>
                <a:latin typeface="Roboto"/>
                <a:ea typeface="Roboto"/>
                <a:cs typeface="Roboto"/>
                <a:sym typeface="Roboto"/>
              </a:rPr>
              <a:t>Components</a:t>
            </a:r>
            <a:endParaRPr lang="en-US" dirty="0"/>
          </a:p>
        </p:txBody>
      </p:sp>
      <p:sp>
        <p:nvSpPr>
          <p:cNvPr id="15" name="Slide Number Placeholder 14">
            <a:extLst>
              <a:ext uri="{FF2B5EF4-FFF2-40B4-BE49-F238E27FC236}">
                <a16:creationId xmlns:a16="http://schemas.microsoft.com/office/drawing/2014/main" id="{329469AE-B59A-AA41-9085-106D011808F5}"/>
              </a:ext>
            </a:extLst>
          </p:cNvPr>
          <p:cNvSpPr>
            <a:spLocks noGrp="1"/>
          </p:cNvSpPr>
          <p:nvPr>
            <p:ph type="sldNum" sz="quarter" idx="34"/>
          </p:nvPr>
        </p:nvSpPr>
        <p:spPr/>
        <p:txBody>
          <a:bodyPr/>
          <a:lstStyle/>
          <a:p>
            <a:fld id="{294A09A9-5501-47C1-A89A-A340965A2BE2}" type="slidenum">
              <a:rPr lang="en-US" smtClean="0"/>
              <a:pPr/>
              <a:t>4</a:t>
            </a:fld>
            <a:endParaRPr lang="en-US" dirty="0"/>
          </a:p>
        </p:txBody>
      </p:sp>
      <p:sp>
        <p:nvSpPr>
          <p:cNvPr id="21" name="Text Placeholder 20">
            <a:extLst>
              <a:ext uri="{FF2B5EF4-FFF2-40B4-BE49-F238E27FC236}">
                <a16:creationId xmlns:a16="http://schemas.microsoft.com/office/drawing/2014/main" id="{18D81FCE-3C9B-8928-6374-1CB59E1FDD47}"/>
              </a:ext>
            </a:extLst>
          </p:cNvPr>
          <p:cNvSpPr>
            <a:spLocks noGrp="1"/>
          </p:cNvSpPr>
          <p:nvPr>
            <p:ph type="body" sz="quarter" idx="12"/>
          </p:nvPr>
        </p:nvSpPr>
        <p:spPr>
          <a:xfrm>
            <a:off x="741069" y="5393169"/>
            <a:ext cx="2133600" cy="369332"/>
          </a:xfrm>
        </p:spPr>
        <p:txBody>
          <a:bodyPr/>
          <a:lstStyle/>
          <a:p>
            <a:endParaRPr lang="en-US" dirty="0"/>
          </a:p>
        </p:txBody>
      </p:sp>
      <p:sp>
        <p:nvSpPr>
          <p:cNvPr id="25" name="Text Placeholder 24">
            <a:extLst>
              <a:ext uri="{FF2B5EF4-FFF2-40B4-BE49-F238E27FC236}">
                <a16:creationId xmlns:a16="http://schemas.microsoft.com/office/drawing/2014/main" id="{E06718EA-2E5F-9D56-DC7C-D36B01070B91}"/>
              </a:ext>
            </a:extLst>
          </p:cNvPr>
          <p:cNvSpPr>
            <a:spLocks noGrp="1"/>
          </p:cNvSpPr>
          <p:nvPr>
            <p:ph type="body" sz="quarter" idx="21"/>
          </p:nvPr>
        </p:nvSpPr>
        <p:spPr/>
        <p:txBody>
          <a:bodyPr/>
          <a:lstStyle/>
          <a:p>
            <a:endParaRPr lang="en-US" dirty="0"/>
          </a:p>
        </p:txBody>
      </p:sp>
      <p:sp>
        <p:nvSpPr>
          <p:cNvPr id="29" name="Text Placeholder 28">
            <a:extLst>
              <a:ext uri="{FF2B5EF4-FFF2-40B4-BE49-F238E27FC236}">
                <a16:creationId xmlns:a16="http://schemas.microsoft.com/office/drawing/2014/main" id="{2FA182CA-83F2-EA38-C098-674F73F9B529}"/>
              </a:ext>
            </a:extLst>
          </p:cNvPr>
          <p:cNvSpPr>
            <a:spLocks noGrp="1"/>
          </p:cNvSpPr>
          <p:nvPr>
            <p:ph type="body" sz="quarter" idx="15"/>
          </p:nvPr>
        </p:nvSpPr>
        <p:spPr/>
        <p:txBody>
          <a:bodyPr/>
          <a:lstStyle/>
          <a:p>
            <a:endParaRPr lang="en-US" dirty="0"/>
          </a:p>
        </p:txBody>
      </p:sp>
      <p:sp>
        <p:nvSpPr>
          <p:cNvPr id="31" name="Text Placeholder 30">
            <a:extLst>
              <a:ext uri="{FF2B5EF4-FFF2-40B4-BE49-F238E27FC236}">
                <a16:creationId xmlns:a16="http://schemas.microsoft.com/office/drawing/2014/main" id="{146B1D52-62AA-FB5C-B623-A7B246EE3465}"/>
              </a:ext>
            </a:extLst>
          </p:cNvPr>
          <p:cNvSpPr>
            <a:spLocks noGrp="1"/>
          </p:cNvSpPr>
          <p:nvPr>
            <p:ph type="body" sz="quarter" idx="19"/>
          </p:nvPr>
        </p:nvSpPr>
        <p:spPr/>
        <p:txBody>
          <a:bodyPr/>
          <a:lstStyle/>
          <a:p>
            <a:endParaRPr lang="en-US"/>
          </a:p>
        </p:txBody>
      </p:sp>
      <p:sp>
        <p:nvSpPr>
          <p:cNvPr id="35" name="Text Placeholder 34">
            <a:extLst>
              <a:ext uri="{FF2B5EF4-FFF2-40B4-BE49-F238E27FC236}">
                <a16:creationId xmlns:a16="http://schemas.microsoft.com/office/drawing/2014/main" id="{704E1DE9-4460-66BA-DEE1-98EE657D7532}"/>
              </a:ext>
            </a:extLst>
          </p:cNvPr>
          <p:cNvSpPr>
            <a:spLocks noGrp="1"/>
          </p:cNvSpPr>
          <p:nvPr>
            <p:ph type="body" sz="quarter" idx="13"/>
          </p:nvPr>
        </p:nvSpPr>
        <p:spPr/>
        <p:txBody>
          <a:bodyPr/>
          <a:lstStyle/>
          <a:p>
            <a:endParaRPr lang="en-US"/>
          </a:p>
        </p:txBody>
      </p:sp>
      <p:sp>
        <p:nvSpPr>
          <p:cNvPr id="37" name="Google Shape;29;p2">
            <a:extLst>
              <a:ext uri="{FF2B5EF4-FFF2-40B4-BE49-F238E27FC236}">
                <a16:creationId xmlns:a16="http://schemas.microsoft.com/office/drawing/2014/main" id="{D46BB629-C1D5-DB8B-F855-71A9E3361C58}"/>
              </a:ext>
            </a:extLst>
          </p:cNvPr>
          <p:cNvSpPr txBox="1"/>
          <p:nvPr/>
        </p:nvSpPr>
        <p:spPr>
          <a:xfrm>
            <a:off x="381000" y="699247"/>
            <a:ext cx="5443947" cy="5970494"/>
          </a:xfrm>
          <a:prstGeom prst="rect">
            <a:avLst/>
          </a:prstGeom>
          <a:noFill/>
          <a:ln>
            <a:noFill/>
          </a:ln>
        </p:spPr>
        <p:txBody>
          <a:bodyPr spcFirstLastPara="1" wrap="square" lIns="91425" tIns="45700" rIns="91425" bIns="45700" anchor="t" anchorCtr="0">
            <a:noAutofit/>
          </a:bodyPr>
          <a:lstStyle/>
          <a:p>
            <a:pPr marL="457200" lvl="0" indent="-457200">
              <a:buFont typeface="+mj-lt"/>
              <a:buAutoNum type="arabicParenR"/>
            </a:pPr>
            <a:r>
              <a:rPr lang="en-US" sz="2400" b="1" dirty="0">
                <a:solidFill>
                  <a:schemeClr val="bg1"/>
                </a:solidFill>
              </a:rPr>
              <a:t>Arduino uno </a:t>
            </a:r>
          </a:p>
          <a:p>
            <a:pPr marL="457200" lvl="0" indent="-457200">
              <a:buFont typeface="+mj-lt"/>
              <a:buAutoNum type="arabicParenR"/>
            </a:pPr>
            <a:r>
              <a:rPr lang="en-US" sz="2400" b="1" dirty="0">
                <a:solidFill>
                  <a:schemeClr val="bg1"/>
                </a:solidFill>
              </a:rPr>
              <a:t>Arduino nano </a:t>
            </a:r>
          </a:p>
          <a:p>
            <a:pPr marL="457200" lvl="0" indent="-457200">
              <a:buFont typeface="+mj-lt"/>
              <a:buAutoNum type="arabicParenR"/>
            </a:pPr>
            <a:r>
              <a:rPr lang="en-US" sz="2400" b="1" dirty="0">
                <a:solidFill>
                  <a:schemeClr val="bg1"/>
                </a:solidFill>
              </a:rPr>
              <a:t>Bluetooth modules HC_05 </a:t>
            </a:r>
          </a:p>
          <a:p>
            <a:pPr marL="457200" lvl="0" indent="-457200">
              <a:buFont typeface="+mj-lt"/>
              <a:buAutoNum type="arabicParenR"/>
            </a:pPr>
            <a:r>
              <a:rPr lang="en-US" sz="2400" b="1" dirty="0">
                <a:solidFill>
                  <a:schemeClr val="bg1"/>
                </a:solidFill>
              </a:rPr>
              <a:t>Motor drive shield </a:t>
            </a:r>
          </a:p>
          <a:p>
            <a:pPr marL="457200" lvl="0" indent="-457200">
              <a:buFont typeface="+mj-lt"/>
              <a:buAutoNum type="arabicParenR"/>
            </a:pPr>
            <a:r>
              <a:rPr lang="en-US" sz="2400" b="1" dirty="0">
                <a:solidFill>
                  <a:schemeClr val="bg1"/>
                </a:solidFill>
              </a:rPr>
              <a:t>2 Dc motor(12V) </a:t>
            </a:r>
          </a:p>
          <a:p>
            <a:pPr marL="457200" lvl="0" indent="-457200">
              <a:buFont typeface="+mj-lt"/>
              <a:buAutoNum type="arabicParenR"/>
            </a:pPr>
            <a:r>
              <a:rPr lang="en-US" sz="2400" b="1" dirty="0">
                <a:solidFill>
                  <a:schemeClr val="bg1"/>
                </a:solidFill>
              </a:rPr>
              <a:t>Car Kit </a:t>
            </a:r>
          </a:p>
          <a:p>
            <a:pPr marL="457200" lvl="0" indent="-457200">
              <a:buFont typeface="+mj-lt"/>
              <a:buAutoNum type="arabicParenR"/>
            </a:pPr>
            <a:r>
              <a:rPr lang="en-US" sz="2400" b="1" dirty="0">
                <a:solidFill>
                  <a:schemeClr val="bg1"/>
                </a:solidFill>
              </a:rPr>
              <a:t>Remote control </a:t>
            </a:r>
          </a:p>
          <a:p>
            <a:pPr marL="457200" lvl="0" indent="-457200">
              <a:buFont typeface="+mj-lt"/>
              <a:buAutoNum type="arabicParenR"/>
            </a:pPr>
            <a:r>
              <a:rPr lang="en-US" sz="2400" b="1" dirty="0">
                <a:solidFill>
                  <a:schemeClr val="bg1"/>
                </a:solidFill>
              </a:rPr>
              <a:t>IR sensor </a:t>
            </a:r>
          </a:p>
          <a:p>
            <a:pPr marL="457200" lvl="0" indent="-457200">
              <a:buFont typeface="+mj-lt"/>
              <a:buAutoNum type="arabicParenR"/>
            </a:pPr>
            <a:r>
              <a:rPr lang="en-US" sz="2400" b="1" dirty="0">
                <a:solidFill>
                  <a:schemeClr val="bg1"/>
                </a:solidFill>
              </a:rPr>
              <a:t>Lcd </a:t>
            </a:r>
          </a:p>
          <a:p>
            <a:pPr marL="457200" lvl="0" indent="-457200">
              <a:buFont typeface="+mj-lt"/>
              <a:buAutoNum type="arabicParenR"/>
            </a:pPr>
            <a:r>
              <a:rPr lang="en-US" sz="2400" b="1" dirty="0">
                <a:solidFill>
                  <a:schemeClr val="bg1"/>
                </a:solidFill>
              </a:rPr>
              <a:t>Potentiometer </a:t>
            </a:r>
          </a:p>
          <a:p>
            <a:pPr marL="457200" lvl="0" indent="-457200">
              <a:buFont typeface="+mj-lt"/>
              <a:buAutoNum type="arabicParenR"/>
            </a:pPr>
            <a:r>
              <a:rPr lang="en-US" sz="2400" b="1" dirty="0" err="1">
                <a:solidFill>
                  <a:schemeClr val="bg1"/>
                </a:solidFill>
              </a:rPr>
              <a:t>Battary</a:t>
            </a:r>
            <a:r>
              <a:rPr lang="en-US" sz="2400" b="1" dirty="0">
                <a:solidFill>
                  <a:schemeClr val="bg1"/>
                </a:solidFill>
              </a:rPr>
              <a:t> (9V) </a:t>
            </a:r>
          </a:p>
          <a:p>
            <a:pPr marL="457200" lvl="0" indent="-457200">
              <a:buFont typeface="+mj-lt"/>
              <a:buAutoNum type="arabicParenR"/>
            </a:pPr>
            <a:r>
              <a:rPr lang="en-US" sz="2400" b="1" dirty="0">
                <a:solidFill>
                  <a:schemeClr val="bg1"/>
                </a:solidFill>
              </a:rPr>
              <a:t>Jumpers </a:t>
            </a:r>
          </a:p>
          <a:p>
            <a:pPr marL="457200" lvl="0" indent="-457200">
              <a:buFont typeface="+mj-lt"/>
              <a:buAutoNum type="arabicParenR"/>
            </a:pPr>
            <a:r>
              <a:rPr lang="en-US" sz="2400" b="1" dirty="0">
                <a:solidFill>
                  <a:schemeClr val="bg1"/>
                </a:solidFill>
              </a:rPr>
              <a:t>2 </a:t>
            </a:r>
            <a:r>
              <a:rPr lang="en-US" sz="2400" b="1" dirty="0" err="1">
                <a:solidFill>
                  <a:schemeClr val="bg1"/>
                </a:solidFill>
              </a:rPr>
              <a:t>bridboard</a:t>
            </a:r>
            <a:r>
              <a:rPr lang="en-US" sz="2400" b="1" dirty="0">
                <a:solidFill>
                  <a:schemeClr val="bg1"/>
                </a:solidFill>
              </a:rPr>
              <a:t> </a:t>
            </a:r>
          </a:p>
          <a:p>
            <a:pPr marL="457200" lvl="0" indent="-457200">
              <a:buFont typeface="+mj-lt"/>
              <a:buAutoNum type="arabicParenR"/>
            </a:pPr>
            <a:r>
              <a:rPr lang="en-US" sz="2400" b="1" dirty="0" err="1">
                <a:solidFill>
                  <a:schemeClr val="bg1"/>
                </a:solidFill>
              </a:rPr>
              <a:t>Weels</a:t>
            </a:r>
            <a:r>
              <a:rPr lang="en-US" sz="2400" b="1" dirty="0">
                <a:solidFill>
                  <a:schemeClr val="bg1"/>
                </a:solidFill>
              </a:rPr>
              <a:t> (2x)</a:t>
            </a:r>
          </a:p>
          <a:p>
            <a:pPr marL="457200" lvl="0" indent="-457200">
              <a:buFont typeface="+mj-lt"/>
              <a:buAutoNum type="arabicParenR"/>
            </a:pPr>
            <a:r>
              <a:rPr lang="en-US" sz="2400" b="1" dirty="0">
                <a:solidFill>
                  <a:schemeClr val="bg1"/>
                </a:solidFill>
              </a:rPr>
              <a:t>2 Servo motor </a:t>
            </a:r>
          </a:p>
          <a:p>
            <a:pPr marL="457200" lvl="0" indent="-457200">
              <a:buFont typeface="+mj-lt"/>
              <a:buAutoNum type="arabicParenR"/>
            </a:pPr>
            <a:r>
              <a:rPr lang="en-US" sz="2400" b="1" dirty="0">
                <a:solidFill>
                  <a:schemeClr val="bg1"/>
                </a:solidFill>
              </a:rPr>
              <a:t>Li-ion battery (3.7V) </a:t>
            </a:r>
            <a:endParaRPr lang="en-US" sz="2000" b="1" dirty="0">
              <a:solidFill>
                <a:schemeClr val="bg1"/>
              </a:solidFill>
            </a:endParaRPr>
          </a:p>
        </p:txBody>
      </p:sp>
      <p:pic>
        <p:nvPicPr>
          <p:cNvPr id="4" name="Picture 3">
            <a:extLst>
              <a:ext uri="{FF2B5EF4-FFF2-40B4-BE49-F238E27FC236}">
                <a16:creationId xmlns:a16="http://schemas.microsoft.com/office/drawing/2014/main" id="{A5D49458-DFE0-A5B1-6246-0A6B9EA2083D}"/>
              </a:ext>
            </a:extLst>
          </p:cNvPr>
          <p:cNvPicPr>
            <a:picLocks noChangeAspect="1"/>
          </p:cNvPicPr>
          <p:nvPr/>
        </p:nvPicPr>
        <p:blipFill>
          <a:blip r:embed="rId2"/>
          <a:stretch>
            <a:fillRect/>
          </a:stretch>
        </p:blipFill>
        <p:spPr>
          <a:xfrm>
            <a:off x="7886700" y="635982"/>
            <a:ext cx="3019846" cy="1562318"/>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9F3C5DC4-8B98-463E-D84D-03E34DD4DC9F}"/>
              </a:ext>
            </a:extLst>
          </p:cNvPr>
          <p:cNvPicPr>
            <a:picLocks noChangeAspect="1"/>
          </p:cNvPicPr>
          <p:nvPr/>
        </p:nvPicPr>
        <p:blipFill>
          <a:blip r:embed="rId3"/>
          <a:stretch>
            <a:fillRect/>
          </a:stretch>
        </p:blipFill>
        <p:spPr>
          <a:xfrm>
            <a:off x="5254485" y="242348"/>
            <a:ext cx="2000529" cy="2000529"/>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A01360D3-FC87-2F9A-3596-E256DB5410E2}"/>
              </a:ext>
            </a:extLst>
          </p:cNvPr>
          <p:cNvPicPr>
            <a:picLocks noChangeAspect="1"/>
          </p:cNvPicPr>
          <p:nvPr/>
        </p:nvPicPr>
        <p:blipFill>
          <a:blip r:embed="rId4"/>
          <a:stretch>
            <a:fillRect/>
          </a:stretch>
        </p:blipFill>
        <p:spPr>
          <a:xfrm>
            <a:off x="9105900" y="2666785"/>
            <a:ext cx="2524477" cy="1581371"/>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B271C362-CAB7-5F59-3146-125ED8150F50}"/>
              </a:ext>
            </a:extLst>
          </p:cNvPr>
          <p:cNvPicPr>
            <a:picLocks noChangeAspect="1"/>
          </p:cNvPicPr>
          <p:nvPr/>
        </p:nvPicPr>
        <p:blipFill>
          <a:blip r:embed="rId5"/>
          <a:stretch>
            <a:fillRect/>
          </a:stretch>
        </p:blipFill>
        <p:spPr>
          <a:xfrm>
            <a:off x="7886700" y="4858980"/>
            <a:ext cx="2638793" cy="1629002"/>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2A0707F1-382F-2042-A307-B2B685AFC024}"/>
              </a:ext>
            </a:extLst>
          </p:cNvPr>
          <p:cNvPicPr>
            <a:picLocks noChangeAspect="1"/>
          </p:cNvPicPr>
          <p:nvPr/>
        </p:nvPicPr>
        <p:blipFill>
          <a:blip r:embed="rId6"/>
          <a:stretch>
            <a:fillRect/>
          </a:stretch>
        </p:blipFill>
        <p:spPr>
          <a:xfrm>
            <a:off x="4324066" y="3647281"/>
            <a:ext cx="1943371" cy="18481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08806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54756-A790-C845-A85F-35391529E591}"/>
              </a:ext>
            </a:extLst>
          </p:cNvPr>
          <p:cNvSpPr>
            <a:spLocks noGrp="1"/>
          </p:cNvSpPr>
          <p:nvPr>
            <p:ph type="title"/>
          </p:nvPr>
        </p:nvSpPr>
        <p:spPr>
          <a:xfrm>
            <a:off x="1338675" y="885488"/>
            <a:ext cx="9293401" cy="1237131"/>
          </a:xfrm>
        </p:spPr>
        <p:txBody>
          <a:bodyPr>
            <a:normAutofit fontScale="90000"/>
          </a:bodyPr>
          <a:lstStyle/>
          <a:p>
            <a:r>
              <a:rPr lang="en-US" sz="7300" i="0" dirty="0">
                <a:effectLst/>
                <a:latin typeface="typonine sans medium"/>
              </a:rPr>
              <a:t>Bluetooth Controlled Car</a:t>
            </a:r>
            <a:br>
              <a:rPr lang="en-US" b="0" i="0" dirty="0">
                <a:effectLst/>
                <a:latin typeface="typonine sans medium"/>
              </a:rPr>
            </a:br>
            <a:endParaRPr lang="en-US" dirty="0"/>
          </a:p>
        </p:txBody>
      </p:sp>
      <p:sp>
        <p:nvSpPr>
          <p:cNvPr id="15" name="Slide Number Placeholder 14">
            <a:extLst>
              <a:ext uri="{FF2B5EF4-FFF2-40B4-BE49-F238E27FC236}">
                <a16:creationId xmlns:a16="http://schemas.microsoft.com/office/drawing/2014/main" id="{329469AE-B59A-AA41-9085-106D011808F5}"/>
              </a:ext>
            </a:extLst>
          </p:cNvPr>
          <p:cNvSpPr>
            <a:spLocks noGrp="1"/>
          </p:cNvSpPr>
          <p:nvPr>
            <p:ph type="sldNum" sz="quarter" idx="34"/>
          </p:nvPr>
        </p:nvSpPr>
        <p:spPr/>
        <p:txBody>
          <a:bodyPr/>
          <a:lstStyle/>
          <a:p>
            <a:fld id="{294A09A9-5501-47C1-A89A-A340965A2BE2}" type="slidenum">
              <a:rPr lang="en-US" smtClean="0"/>
              <a:pPr/>
              <a:t>5</a:t>
            </a:fld>
            <a:endParaRPr lang="en-US" dirty="0"/>
          </a:p>
        </p:txBody>
      </p:sp>
      <p:sp>
        <p:nvSpPr>
          <p:cNvPr id="21" name="Text Placeholder 20">
            <a:extLst>
              <a:ext uri="{FF2B5EF4-FFF2-40B4-BE49-F238E27FC236}">
                <a16:creationId xmlns:a16="http://schemas.microsoft.com/office/drawing/2014/main" id="{18D81FCE-3C9B-8928-6374-1CB59E1FDD47}"/>
              </a:ext>
            </a:extLst>
          </p:cNvPr>
          <p:cNvSpPr>
            <a:spLocks noGrp="1"/>
          </p:cNvSpPr>
          <p:nvPr>
            <p:ph type="body" sz="quarter" idx="12"/>
          </p:nvPr>
        </p:nvSpPr>
        <p:spPr>
          <a:xfrm>
            <a:off x="741069" y="5393169"/>
            <a:ext cx="2133600" cy="369332"/>
          </a:xfrm>
        </p:spPr>
        <p:txBody>
          <a:bodyPr/>
          <a:lstStyle/>
          <a:p>
            <a:endParaRPr lang="en-US" dirty="0"/>
          </a:p>
        </p:txBody>
      </p:sp>
      <p:sp>
        <p:nvSpPr>
          <p:cNvPr id="25" name="Text Placeholder 24">
            <a:extLst>
              <a:ext uri="{FF2B5EF4-FFF2-40B4-BE49-F238E27FC236}">
                <a16:creationId xmlns:a16="http://schemas.microsoft.com/office/drawing/2014/main" id="{E06718EA-2E5F-9D56-DC7C-D36B01070B91}"/>
              </a:ext>
            </a:extLst>
          </p:cNvPr>
          <p:cNvSpPr>
            <a:spLocks noGrp="1"/>
          </p:cNvSpPr>
          <p:nvPr>
            <p:ph type="body" sz="quarter" idx="21"/>
          </p:nvPr>
        </p:nvSpPr>
        <p:spPr/>
        <p:txBody>
          <a:bodyPr/>
          <a:lstStyle/>
          <a:p>
            <a:endParaRPr lang="en-US" dirty="0"/>
          </a:p>
        </p:txBody>
      </p:sp>
      <p:sp>
        <p:nvSpPr>
          <p:cNvPr id="27" name="Text Placeholder 26">
            <a:extLst>
              <a:ext uri="{FF2B5EF4-FFF2-40B4-BE49-F238E27FC236}">
                <a16:creationId xmlns:a16="http://schemas.microsoft.com/office/drawing/2014/main" id="{152A461A-FE79-057B-45FB-3B33E65E961D}"/>
              </a:ext>
            </a:extLst>
          </p:cNvPr>
          <p:cNvSpPr>
            <a:spLocks noGrp="1"/>
          </p:cNvSpPr>
          <p:nvPr>
            <p:ph type="body" sz="quarter" idx="31"/>
          </p:nvPr>
        </p:nvSpPr>
        <p:spPr/>
        <p:txBody>
          <a:bodyPr/>
          <a:lstStyle/>
          <a:p>
            <a:endParaRPr lang="en-US" dirty="0"/>
          </a:p>
        </p:txBody>
      </p:sp>
      <p:sp>
        <p:nvSpPr>
          <p:cNvPr id="29" name="Text Placeholder 28">
            <a:extLst>
              <a:ext uri="{FF2B5EF4-FFF2-40B4-BE49-F238E27FC236}">
                <a16:creationId xmlns:a16="http://schemas.microsoft.com/office/drawing/2014/main" id="{2FA182CA-83F2-EA38-C098-674F73F9B529}"/>
              </a:ext>
            </a:extLst>
          </p:cNvPr>
          <p:cNvSpPr>
            <a:spLocks noGrp="1"/>
          </p:cNvSpPr>
          <p:nvPr>
            <p:ph type="body" sz="quarter" idx="15"/>
          </p:nvPr>
        </p:nvSpPr>
        <p:spPr/>
        <p:txBody>
          <a:bodyPr/>
          <a:lstStyle/>
          <a:p>
            <a:endParaRPr lang="en-US" dirty="0"/>
          </a:p>
        </p:txBody>
      </p:sp>
      <p:sp>
        <p:nvSpPr>
          <p:cNvPr id="31" name="Text Placeholder 30">
            <a:extLst>
              <a:ext uri="{FF2B5EF4-FFF2-40B4-BE49-F238E27FC236}">
                <a16:creationId xmlns:a16="http://schemas.microsoft.com/office/drawing/2014/main" id="{146B1D52-62AA-FB5C-B623-A7B246EE3465}"/>
              </a:ext>
            </a:extLst>
          </p:cNvPr>
          <p:cNvSpPr>
            <a:spLocks noGrp="1"/>
          </p:cNvSpPr>
          <p:nvPr>
            <p:ph type="body" sz="quarter" idx="19"/>
          </p:nvPr>
        </p:nvSpPr>
        <p:spPr/>
        <p:txBody>
          <a:bodyPr/>
          <a:lstStyle/>
          <a:p>
            <a:endParaRPr lang="en-US"/>
          </a:p>
        </p:txBody>
      </p:sp>
      <p:sp>
        <p:nvSpPr>
          <p:cNvPr id="33" name="Text Placeholder 32">
            <a:extLst>
              <a:ext uri="{FF2B5EF4-FFF2-40B4-BE49-F238E27FC236}">
                <a16:creationId xmlns:a16="http://schemas.microsoft.com/office/drawing/2014/main" id="{642D2EE3-EE32-D2C4-07D0-653D9B090B3F}"/>
              </a:ext>
            </a:extLst>
          </p:cNvPr>
          <p:cNvSpPr>
            <a:spLocks noGrp="1"/>
          </p:cNvSpPr>
          <p:nvPr>
            <p:ph type="body" sz="quarter" idx="16"/>
          </p:nvPr>
        </p:nvSpPr>
        <p:spPr/>
        <p:txBody>
          <a:bodyPr/>
          <a:lstStyle/>
          <a:p>
            <a:endParaRPr lang="en-US" dirty="0"/>
          </a:p>
        </p:txBody>
      </p:sp>
      <p:sp>
        <p:nvSpPr>
          <p:cNvPr id="35" name="Text Placeholder 34">
            <a:extLst>
              <a:ext uri="{FF2B5EF4-FFF2-40B4-BE49-F238E27FC236}">
                <a16:creationId xmlns:a16="http://schemas.microsoft.com/office/drawing/2014/main" id="{704E1DE9-4460-66BA-DEE1-98EE657D7532}"/>
              </a:ext>
            </a:extLst>
          </p:cNvPr>
          <p:cNvSpPr>
            <a:spLocks noGrp="1"/>
          </p:cNvSpPr>
          <p:nvPr>
            <p:ph type="body" sz="quarter" idx="13"/>
          </p:nvPr>
        </p:nvSpPr>
        <p:spPr/>
        <p:txBody>
          <a:bodyPr/>
          <a:lstStyle/>
          <a:p>
            <a:endParaRPr lang="en-US"/>
          </a:p>
        </p:txBody>
      </p:sp>
      <p:sp>
        <p:nvSpPr>
          <p:cNvPr id="37" name="Google Shape;29;p2">
            <a:extLst>
              <a:ext uri="{FF2B5EF4-FFF2-40B4-BE49-F238E27FC236}">
                <a16:creationId xmlns:a16="http://schemas.microsoft.com/office/drawing/2014/main" id="{D46BB629-C1D5-DB8B-F855-71A9E3361C58}"/>
              </a:ext>
            </a:extLst>
          </p:cNvPr>
          <p:cNvSpPr txBox="1"/>
          <p:nvPr/>
        </p:nvSpPr>
        <p:spPr>
          <a:xfrm>
            <a:off x="4090082" y="3350069"/>
            <a:ext cx="6683188" cy="4229099"/>
          </a:xfrm>
          <a:prstGeom prst="rect">
            <a:avLst/>
          </a:prstGeom>
          <a:noFill/>
          <a:ln>
            <a:noFill/>
          </a:ln>
        </p:spPr>
        <p:txBody>
          <a:bodyPr spcFirstLastPara="1" wrap="square" lIns="91425" tIns="45700" rIns="91425" bIns="45700" anchor="t" anchorCtr="0">
            <a:noAutofit/>
          </a:bodyPr>
          <a:lstStyle/>
          <a:p>
            <a:pPr marR="0" lvl="0" rtl="0">
              <a:lnSpc>
                <a:spcPct val="150000"/>
              </a:lnSpc>
              <a:spcBef>
                <a:spcPts val="0"/>
              </a:spcBef>
              <a:spcAft>
                <a:spcPts val="0"/>
              </a:spcAft>
              <a:buClr>
                <a:srgbClr val="222A35"/>
              </a:buClr>
              <a:buSzPts val="1600"/>
            </a:pPr>
            <a:endParaRPr lang="en-US" sz="2400" b="1" dirty="0">
              <a:solidFill>
                <a:schemeClr val="bg1"/>
              </a:solidFill>
              <a:ea typeface="Calibri"/>
              <a:cs typeface="Times New Roman" panose="02020603050405020304" pitchFamily="18" charset="0"/>
              <a:sym typeface="Calibri"/>
            </a:endParaRPr>
          </a:p>
        </p:txBody>
      </p:sp>
      <p:pic>
        <p:nvPicPr>
          <p:cNvPr id="4" name="Picture 3">
            <a:extLst>
              <a:ext uri="{FF2B5EF4-FFF2-40B4-BE49-F238E27FC236}">
                <a16:creationId xmlns:a16="http://schemas.microsoft.com/office/drawing/2014/main" id="{C4A9D8C0-2278-D9F1-E931-F2FDF5B37795}"/>
              </a:ext>
            </a:extLst>
          </p:cNvPr>
          <p:cNvPicPr>
            <a:picLocks noChangeAspect="1"/>
          </p:cNvPicPr>
          <p:nvPr/>
        </p:nvPicPr>
        <p:blipFill>
          <a:blip r:embed="rId2"/>
          <a:stretch>
            <a:fillRect/>
          </a:stretch>
        </p:blipFill>
        <p:spPr>
          <a:xfrm rot="5400000">
            <a:off x="7117913" y="1102725"/>
            <a:ext cx="4213540" cy="537882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984C3AEF-8B16-345C-7639-48012A0B0C94}"/>
              </a:ext>
            </a:extLst>
          </p:cNvPr>
          <p:cNvPicPr>
            <a:picLocks noChangeAspect="1"/>
          </p:cNvPicPr>
          <p:nvPr/>
        </p:nvPicPr>
        <p:blipFill>
          <a:blip r:embed="rId3"/>
          <a:stretch>
            <a:fillRect/>
          </a:stretch>
        </p:blipFill>
        <p:spPr>
          <a:xfrm rot="5400000">
            <a:off x="598943" y="1199578"/>
            <a:ext cx="4509246" cy="53732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77570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54756-A790-C845-A85F-35391529E591}"/>
              </a:ext>
            </a:extLst>
          </p:cNvPr>
          <p:cNvSpPr>
            <a:spLocks noGrp="1"/>
          </p:cNvSpPr>
          <p:nvPr>
            <p:ph type="title"/>
          </p:nvPr>
        </p:nvSpPr>
        <p:spPr>
          <a:xfrm>
            <a:off x="243886" y="74938"/>
            <a:ext cx="3680414" cy="610863"/>
          </a:xfrm>
        </p:spPr>
        <p:txBody>
          <a:bodyPr/>
          <a:lstStyle/>
          <a:p>
            <a:r>
              <a:rPr lang="en-US" dirty="0">
                <a:solidFill>
                  <a:schemeClr val="accent3"/>
                </a:solidFill>
              </a:rPr>
              <a:t>Arduino uno</a:t>
            </a:r>
          </a:p>
        </p:txBody>
      </p:sp>
      <p:sp>
        <p:nvSpPr>
          <p:cNvPr id="15" name="Slide Number Placeholder 14">
            <a:extLst>
              <a:ext uri="{FF2B5EF4-FFF2-40B4-BE49-F238E27FC236}">
                <a16:creationId xmlns:a16="http://schemas.microsoft.com/office/drawing/2014/main" id="{329469AE-B59A-AA41-9085-106D011808F5}"/>
              </a:ext>
            </a:extLst>
          </p:cNvPr>
          <p:cNvSpPr>
            <a:spLocks noGrp="1"/>
          </p:cNvSpPr>
          <p:nvPr>
            <p:ph type="sldNum" sz="quarter" idx="34"/>
          </p:nvPr>
        </p:nvSpPr>
        <p:spPr/>
        <p:txBody>
          <a:bodyPr/>
          <a:lstStyle/>
          <a:p>
            <a:fld id="{294A09A9-5501-47C1-A89A-A340965A2BE2}" type="slidenum">
              <a:rPr lang="en-US" smtClean="0"/>
              <a:pPr/>
              <a:t>6</a:t>
            </a:fld>
            <a:endParaRPr lang="en-US" dirty="0"/>
          </a:p>
        </p:txBody>
      </p:sp>
      <p:sp>
        <p:nvSpPr>
          <p:cNvPr id="21" name="Text Placeholder 20">
            <a:extLst>
              <a:ext uri="{FF2B5EF4-FFF2-40B4-BE49-F238E27FC236}">
                <a16:creationId xmlns:a16="http://schemas.microsoft.com/office/drawing/2014/main" id="{18D81FCE-3C9B-8928-6374-1CB59E1FDD47}"/>
              </a:ext>
            </a:extLst>
          </p:cNvPr>
          <p:cNvSpPr>
            <a:spLocks noGrp="1"/>
          </p:cNvSpPr>
          <p:nvPr>
            <p:ph type="body" sz="quarter" idx="12"/>
          </p:nvPr>
        </p:nvSpPr>
        <p:spPr>
          <a:xfrm>
            <a:off x="741069" y="5393169"/>
            <a:ext cx="2133600" cy="369332"/>
          </a:xfrm>
        </p:spPr>
        <p:txBody>
          <a:bodyPr/>
          <a:lstStyle/>
          <a:p>
            <a:endParaRPr lang="en-US" dirty="0"/>
          </a:p>
        </p:txBody>
      </p:sp>
      <p:sp>
        <p:nvSpPr>
          <p:cNvPr id="25" name="Text Placeholder 24">
            <a:extLst>
              <a:ext uri="{FF2B5EF4-FFF2-40B4-BE49-F238E27FC236}">
                <a16:creationId xmlns:a16="http://schemas.microsoft.com/office/drawing/2014/main" id="{E06718EA-2E5F-9D56-DC7C-D36B01070B91}"/>
              </a:ext>
            </a:extLst>
          </p:cNvPr>
          <p:cNvSpPr>
            <a:spLocks noGrp="1"/>
          </p:cNvSpPr>
          <p:nvPr>
            <p:ph type="body" sz="quarter" idx="21"/>
          </p:nvPr>
        </p:nvSpPr>
        <p:spPr/>
        <p:txBody>
          <a:bodyPr/>
          <a:lstStyle/>
          <a:p>
            <a:endParaRPr lang="en-US" dirty="0"/>
          </a:p>
        </p:txBody>
      </p:sp>
      <p:sp>
        <p:nvSpPr>
          <p:cNvPr id="27" name="Text Placeholder 26">
            <a:extLst>
              <a:ext uri="{FF2B5EF4-FFF2-40B4-BE49-F238E27FC236}">
                <a16:creationId xmlns:a16="http://schemas.microsoft.com/office/drawing/2014/main" id="{152A461A-FE79-057B-45FB-3B33E65E961D}"/>
              </a:ext>
            </a:extLst>
          </p:cNvPr>
          <p:cNvSpPr>
            <a:spLocks noGrp="1"/>
          </p:cNvSpPr>
          <p:nvPr>
            <p:ph type="body" sz="quarter" idx="31"/>
          </p:nvPr>
        </p:nvSpPr>
        <p:spPr/>
        <p:txBody>
          <a:bodyPr/>
          <a:lstStyle/>
          <a:p>
            <a:endParaRPr lang="en-US" dirty="0"/>
          </a:p>
        </p:txBody>
      </p:sp>
      <p:sp>
        <p:nvSpPr>
          <p:cNvPr id="29" name="Text Placeholder 28">
            <a:extLst>
              <a:ext uri="{FF2B5EF4-FFF2-40B4-BE49-F238E27FC236}">
                <a16:creationId xmlns:a16="http://schemas.microsoft.com/office/drawing/2014/main" id="{2FA182CA-83F2-EA38-C098-674F73F9B529}"/>
              </a:ext>
            </a:extLst>
          </p:cNvPr>
          <p:cNvSpPr>
            <a:spLocks noGrp="1"/>
          </p:cNvSpPr>
          <p:nvPr>
            <p:ph type="body" sz="quarter" idx="15"/>
          </p:nvPr>
        </p:nvSpPr>
        <p:spPr/>
        <p:txBody>
          <a:bodyPr/>
          <a:lstStyle/>
          <a:p>
            <a:endParaRPr lang="en-US" dirty="0"/>
          </a:p>
        </p:txBody>
      </p:sp>
      <p:sp>
        <p:nvSpPr>
          <p:cNvPr id="31" name="Text Placeholder 30">
            <a:extLst>
              <a:ext uri="{FF2B5EF4-FFF2-40B4-BE49-F238E27FC236}">
                <a16:creationId xmlns:a16="http://schemas.microsoft.com/office/drawing/2014/main" id="{146B1D52-62AA-FB5C-B623-A7B246EE3465}"/>
              </a:ext>
            </a:extLst>
          </p:cNvPr>
          <p:cNvSpPr>
            <a:spLocks noGrp="1"/>
          </p:cNvSpPr>
          <p:nvPr>
            <p:ph type="body" sz="quarter" idx="19"/>
          </p:nvPr>
        </p:nvSpPr>
        <p:spPr/>
        <p:txBody>
          <a:bodyPr/>
          <a:lstStyle/>
          <a:p>
            <a:endParaRPr lang="en-US"/>
          </a:p>
        </p:txBody>
      </p:sp>
      <p:sp>
        <p:nvSpPr>
          <p:cNvPr id="33" name="Text Placeholder 32">
            <a:extLst>
              <a:ext uri="{FF2B5EF4-FFF2-40B4-BE49-F238E27FC236}">
                <a16:creationId xmlns:a16="http://schemas.microsoft.com/office/drawing/2014/main" id="{642D2EE3-EE32-D2C4-07D0-653D9B090B3F}"/>
              </a:ext>
            </a:extLst>
          </p:cNvPr>
          <p:cNvSpPr>
            <a:spLocks noGrp="1"/>
          </p:cNvSpPr>
          <p:nvPr>
            <p:ph type="body" sz="quarter" idx="16"/>
          </p:nvPr>
        </p:nvSpPr>
        <p:spPr/>
        <p:txBody>
          <a:bodyPr/>
          <a:lstStyle/>
          <a:p>
            <a:endParaRPr lang="en-US" dirty="0"/>
          </a:p>
        </p:txBody>
      </p:sp>
      <p:sp>
        <p:nvSpPr>
          <p:cNvPr id="35" name="Text Placeholder 34">
            <a:extLst>
              <a:ext uri="{FF2B5EF4-FFF2-40B4-BE49-F238E27FC236}">
                <a16:creationId xmlns:a16="http://schemas.microsoft.com/office/drawing/2014/main" id="{704E1DE9-4460-66BA-DEE1-98EE657D7532}"/>
              </a:ext>
            </a:extLst>
          </p:cNvPr>
          <p:cNvSpPr>
            <a:spLocks noGrp="1"/>
          </p:cNvSpPr>
          <p:nvPr>
            <p:ph type="body" sz="quarter" idx="13"/>
          </p:nvPr>
        </p:nvSpPr>
        <p:spPr/>
        <p:txBody>
          <a:bodyPr/>
          <a:lstStyle/>
          <a:p>
            <a:endParaRPr lang="en-US"/>
          </a:p>
        </p:txBody>
      </p:sp>
      <p:sp>
        <p:nvSpPr>
          <p:cNvPr id="37" name="Google Shape;29;p2">
            <a:extLst>
              <a:ext uri="{FF2B5EF4-FFF2-40B4-BE49-F238E27FC236}">
                <a16:creationId xmlns:a16="http://schemas.microsoft.com/office/drawing/2014/main" id="{D46BB629-C1D5-DB8B-F855-71A9E3361C58}"/>
              </a:ext>
            </a:extLst>
          </p:cNvPr>
          <p:cNvSpPr txBox="1"/>
          <p:nvPr/>
        </p:nvSpPr>
        <p:spPr>
          <a:xfrm>
            <a:off x="243885" y="905435"/>
            <a:ext cx="7528515" cy="5567083"/>
          </a:xfrm>
          <a:prstGeom prst="rect">
            <a:avLst/>
          </a:prstGeom>
          <a:noFill/>
          <a:ln>
            <a:noFill/>
          </a:ln>
        </p:spPr>
        <p:txBody>
          <a:bodyPr spcFirstLastPara="1" wrap="square" lIns="91425" tIns="45700" rIns="91425" bIns="45700" anchor="t" anchorCtr="0">
            <a:noAutofit/>
          </a:bodyPr>
          <a:lstStyle/>
          <a:p>
            <a:pPr marR="0" lvl="0" rtl="0">
              <a:spcBef>
                <a:spcPts val="0"/>
              </a:spcBef>
              <a:spcAft>
                <a:spcPts val="0"/>
              </a:spcAft>
              <a:buClr>
                <a:srgbClr val="222A35"/>
              </a:buClr>
              <a:buSzPts val="1600"/>
            </a:pPr>
            <a:r>
              <a:rPr lang="en-US" sz="2800" dirty="0">
                <a:solidFill>
                  <a:schemeClr val="bg1"/>
                </a:solidFill>
                <a:latin typeface="Times New Roman" panose="02020603050405020304" pitchFamily="18" charset="0"/>
                <a:cs typeface="Times New Roman" panose="02020603050405020304" pitchFamily="18" charset="0"/>
              </a:rPr>
              <a:t>The Arduino Uno is an open-source microcontroller board based on the Microchip ATmega328P microcontroller.</a:t>
            </a:r>
          </a:p>
          <a:p>
            <a:pPr marR="0" lvl="0" rtl="0">
              <a:spcBef>
                <a:spcPts val="0"/>
              </a:spcBef>
              <a:spcAft>
                <a:spcPts val="0"/>
              </a:spcAft>
              <a:buClr>
                <a:srgbClr val="222A35"/>
              </a:buClr>
              <a:buSzPts val="1600"/>
            </a:pPr>
            <a:r>
              <a:rPr lang="en-US" sz="2800" dirty="0">
                <a:solidFill>
                  <a:schemeClr val="bg1"/>
                </a:solidFill>
                <a:latin typeface="Times New Roman" panose="02020603050405020304" pitchFamily="18" charset="0"/>
                <a:cs typeface="Times New Roman" panose="02020603050405020304" pitchFamily="18" charset="0"/>
              </a:rPr>
              <a:t> The board is equipped with sets of digital and Analog input/output pins that may be interfaced to various expansion boards and other circuits. The board has 14 digital I/O pins , 6 Analog I/O pins, and is programmable with the Arduino IDE , via a type B USB cable. It can be powered by the USB cable or by an external 9-volt battery, though it accepts voltages between 7- 20 volts. </a:t>
            </a:r>
            <a:endParaRPr lang="en-US" sz="2800" dirty="0">
              <a:solidFill>
                <a:schemeClr val="bg1"/>
              </a:solidFill>
              <a:latin typeface="Times New Roman" panose="02020603050405020304" pitchFamily="18" charset="0"/>
              <a:ea typeface="Calibri"/>
              <a:cs typeface="Times New Roman" panose="02020603050405020304" pitchFamily="18" charset="0"/>
              <a:sym typeface="Calibri"/>
            </a:endParaRPr>
          </a:p>
        </p:txBody>
      </p:sp>
      <p:pic>
        <p:nvPicPr>
          <p:cNvPr id="5" name="Picture 4">
            <a:extLst>
              <a:ext uri="{FF2B5EF4-FFF2-40B4-BE49-F238E27FC236}">
                <a16:creationId xmlns:a16="http://schemas.microsoft.com/office/drawing/2014/main" id="{8D8DB6FC-FEF6-6A94-028D-7FAD0AABE5C6}"/>
              </a:ext>
            </a:extLst>
          </p:cNvPr>
          <p:cNvPicPr>
            <a:picLocks noChangeAspect="1"/>
          </p:cNvPicPr>
          <p:nvPr/>
        </p:nvPicPr>
        <p:blipFill rotWithShape="1">
          <a:blip r:embed="rId2"/>
          <a:srcRect t="6539"/>
          <a:stretch/>
        </p:blipFill>
        <p:spPr>
          <a:xfrm>
            <a:off x="8130989" y="2765612"/>
            <a:ext cx="4061011" cy="2667000"/>
          </a:xfrm>
          <a:prstGeom prst="rect">
            <a:avLst/>
          </a:prstGeom>
          <a:ln>
            <a:noFill/>
          </a:ln>
          <a:effectLst>
            <a:softEdge rad="112500"/>
          </a:effectLst>
        </p:spPr>
      </p:pic>
    </p:spTree>
    <p:extLst>
      <p:ext uri="{BB962C8B-B14F-4D97-AF65-F5344CB8AC3E}">
        <p14:creationId xmlns:p14="http://schemas.microsoft.com/office/powerpoint/2010/main" val="2620071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54756-A790-C845-A85F-35391529E591}"/>
              </a:ext>
            </a:extLst>
          </p:cNvPr>
          <p:cNvSpPr>
            <a:spLocks noGrp="1"/>
          </p:cNvSpPr>
          <p:nvPr>
            <p:ph type="title"/>
          </p:nvPr>
        </p:nvSpPr>
        <p:spPr>
          <a:xfrm>
            <a:off x="107576" y="76200"/>
            <a:ext cx="7100047" cy="609600"/>
          </a:xfrm>
        </p:spPr>
        <p:txBody>
          <a:bodyPr>
            <a:normAutofit/>
          </a:bodyPr>
          <a:lstStyle/>
          <a:p>
            <a:r>
              <a:rPr lang="en-US" sz="2700" b="1" i="0" dirty="0">
                <a:solidFill>
                  <a:schemeClr val="accent1">
                    <a:lumMod val="75000"/>
                  </a:schemeClr>
                </a:solidFill>
                <a:effectLst/>
                <a:latin typeface="Times New Roman" panose="02020603050405020304" pitchFamily="18" charset="0"/>
                <a:cs typeface="Times New Roman" panose="02020603050405020304" pitchFamily="18" charset="0"/>
              </a:rPr>
              <a:t>Structure of the L293D motor driver shield</a:t>
            </a:r>
            <a:endParaRPr lang="en-US" dirty="0"/>
          </a:p>
        </p:txBody>
      </p:sp>
      <p:sp>
        <p:nvSpPr>
          <p:cNvPr id="15" name="Slide Number Placeholder 14">
            <a:extLst>
              <a:ext uri="{FF2B5EF4-FFF2-40B4-BE49-F238E27FC236}">
                <a16:creationId xmlns:a16="http://schemas.microsoft.com/office/drawing/2014/main" id="{329469AE-B59A-AA41-9085-106D011808F5}"/>
              </a:ext>
            </a:extLst>
          </p:cNvPr>
          <p:cNvSpPr>
            <a:spLocks noGrp="1"/>
          </p:cNvSpPr>
          <p:nvPr>
            <p:ph type="sldNum" sz="quarter" idx="34"/>
          </p:nvPr>
        </p:nvSpPr>
        <p:spPr/>
        <p:txBody>
          <a:bodyPr/>
          <a:lstStyle/>
          <a:p>
            <a:fld id="{294A09A9-5501-47C1-A89A-A340965A2BE2}" type="slidenum">
              <a:rPr lang="en-US" smtClean="0"/>
              <a:pPr/>
              <a:t>7</a:t>
            </a:fld>
            <a:endParaRPr lang="en-US" dirty="0"/>
          </a:p>
        </p:txBody>
      </p:sp>
      <p:sp>
        <p:nvSpPr>
          <p:cNvPr id="21" name="Text Placeholder 20">
            <a:extLst>
              <a:ext uri="{FF2B5EF4-FFF2-40B4-BE49-F238E27FC236}">
                <a16:creationId xmlns:a16="http://schemas.microsoft.com/office/drawing/2014/main" id="{18D81FCE-3C9B-8928-6374-1CB59E1FDD47}"/>
              </a:ext>
            </a:extLst>
          </p:cNvPr>
          <p:cNvSpPr>
            <a:spLocks noGrp="1"/>
          </p:cNvSpPr>
          <p:nvPr>
            <p:ph type="body" sz="quarter" idx="12"/>
          </p:nvPr>
        </p:nvSpPr>
        <p:spPr>
          <a:xfrm>
            <a:off x="741069" y="5393169"/>
            <a:ext cx="2133600" cy="369332"/>
          </a:xfrm>
        </p:spPr>
        <p:txBody>
          <a:bodyPr/>
          <a:lstStyle/>
          <a:p>
            <a:endParaRPr lang="en-US" dirty="0"/>
          </a:p>
        </p:txBody>
      </p:sp>
      <p:sp>
        <p:nvSpPr>
          <p:cNvPr id="25" name="Text Placeholder 24">
            <a:extLst>
              <a:ext uri="{FF2B5EF4-FFF2-40B4-BE49-F238E27FC236}">
                <a16:creationId xmlns:a16="http://schemas.microsoft.com/office/drawing/2014/main" id="{E06718EA-2E5F-9D56-DC7C-D36B01070B91}"/>
              </a:ext>
            </a:extLst>
          </p:cNvPr>
          <p:cNvSpPr>
            <a:spLocks noGrp="1"/>
          </p:cNvSpPr>
          <p:nvPr>
            <p:ph type="body" sz="quarter" idx="21"/>
          </p:nvPr>
        </p:nvSpPr>
        <p:spPr/>
        <p:txBody>
          <a:bodyPr/>
          <a:lstStyle/>
          <a:p>
            <a:endParaRPr lang="en-US" dirty="0"/>
          </a:p>
        </p:txBody>
      </p:sp>
      <p:sp>
        <p:nvSpPr>
          <p:cNvPr id="27" name="Text Placeholder 26">
            <a:extLst>
              <a:ext uri="{FF2B5EF4-FFF2-40B4-BE49-F238E27FC236}">
                <a16:creationId xmlns:a16="http://schemas.microsoft.com/office/drawing/2014/main" id="{152A461A-FE79-057B-45FB-3B33E65E961D}"/>
              </a:ext>
            </a:extLst>
          </p:cNvPr>
          <p:cNvSpPr>
            <a:spLocks noGrp="1"/>
          </p:cNvSpPr>
          <p:nvPr>
            <p:ph type="body" sz="quarter" idx="31"/>
          </p:nvPr>
        </p:nvSpPr>
        <p:spPr/>
        <p:txBody>
          <a:bodyPr/>
          <a:lstStyle/>
          <a:p>
            <a:endParaRPr lang="en-US" dirty="0"/>
          </a:p>
        </p:txBody>
      </p:sp>
      <p:sp>
        <p:nvSpPr>
          <p:cNvPr id="29" name="Text Placeholder 28">
            <a:extLst>
              <a:ext uri="{FF2B5EF4-FFF2-40B4-BE49-F238E27FC236}">
                <a16:creationId xmlns:a16="http://schemas.microsoft.com/office/drawing/2014/main" id="{2FA182CA-83F2-EA38-C098-674F73F9B529}"/>
              </a:ext>
            </a:extLst>
          </p:cNvPr>
          <p:cNvSpPr>
            <a:spLocks noGrp="1"/>
          </p:cNvSpPr>
          <p:nvPr>
            <p:ph type="body" sz="quarter" idx="15"/>
          </p:nvPr>
        </p:nvSpPr>
        <p:spPr/>
        <p:txBody>
          <a:bodyPr/>
          <a:lstStyle/>
          <a:p>
            <a:endParaRPr lang="en-US" dirty="0"/>
          </a:p>
        </p:txBody>
      </p:sp>
      <p:sp>
        <p:nvSpPr>
          <p:cNvPr id="31" name="Text Placeholder 30">
            <a:extLst>
              <a:ext uri="{FF2B5EF4-FFF2-40B4-BE49-F238E27FC236}">
                <a16:creationId xmlns:a16="http://schemas.microsoft.com/office/drawing/2014/main" id="{146B1D52-62AA-FB5C-B623-A7B246EE3465}"/>
              </a:ext>
            </a:extLst>
          </p:cNvPr>
          <p:cNvSpPr>
            <a:spLocks noGrp="1"/>
          </p:cNvSpPr>
          <p:nvPr>
            <p:ph type="body" sz="quarter" idx="19"/>
          </p:nvPr>
        </p:nvSpPr>
        <p:spPr/>
        <p:txBody>
          <a:bodyPr/>
          <a:lstStyle/>
          <a:p>
            <a:endParaRPr lang="en-US"/>
          </a:p>
        </p:txBody>
      </p:sp>
      <p:sp>
        <p:nvSpPr>
          <p:cNvPr id="33" name="Text Placeholder 32">
            <a:extLst>
              <a:ext uri="{FF2B5EF4-FFF2-40B4-BE49-F238E27FC236}">
                <a16:creationId xmlns:a16="http://schemas.microsoft.com/office/drawing/2014/main" id="{642D2EE3-EE32-D2C4-07D0-653D9B090B3F}"/>
              </a:ext>
            </a:extLst>
          </p:cNvPr>
          <p:cNvSpPr>
            <a:spLocks noGrp="1"/>
          </p:cNvSpPr>
          <p:nvPr>
            <p:ph type="body" sz="quarter" idx="16"/>
          </p:nvPr>
        </p:nvSpPr>
        <p:spPr/>
        <p:txBody>
          <a:bodyPr/>
          <a:lstStyle/>
          <a:p>
            <a:endParaRPr lang="en-US" dirty="0"/>
          </a:p>
        </p:txBody>
      </p:sp>
      <p:sp>
        <p:nvSpPr>
          <p:cNvPr id="35" name="Text Placeholder 34">
            <a:extLst>
              <a:ext uri="{FF2B5EF4-FFF2-40B4-BE49-F238E27FC236}">
                <a16:creationId xmlns:a16="http://schemas.microsoft.com/office/drawing/2014/main" id="{704E1DE9-4460-66BA-DEE1-98EE657D7532}"/>
              </a:ext>
            </a:extLst>
          </p:cNvPr>
          <p:cNvSpPr>
            <a:spLocks noGrp="1"/>
          </p:cNvSpPr>
          <p:nvPr>
            <p:ph type="body" sz="quarter" idx="13"/>
          </p:nvPr>
        </p:nvSpPr>
        <p:spPr/>
        <p:txBody>
          <a:bodyPr/>
          <a:lstStyle/>
          <a:p>
            <a:endParaRPr lang="en-US"/>
          </a:p>
        </p:txBody>
      </p:sp>
      <p:sp>
        <p:nvSpPr>
          <p:cNvPr id="37" name="Google Shape;29;p2">
            <a:extLst>
              <a:ext uri="{FF2B5EF4-FFF2-40B4-BE49-F238E27FC236}">
                <a16:creationId xmlns:a16="http://schemas.microsoft.com/office/drawing/2014/main" id="{D46BB629-C1D5-DB8B-F855-71A9E3361C58}"/>
              </a:ext>
            </a:extLst>
          </p:cNvPr>
          <p:cNvSpPr txBox="1"/>
          <p:nvPr/>
        </p:nvSpPr>
        <p:spPr>
          <a:xfrm>
            <a:off x="337058" y="723465"/>
            <a:ext cx="11473942" cy="2833954"/>
          </a:xfrm>
          <a:prstGeom prst="rect">
            <a:avLst/>
          </a:prstGeom>
          <a:noFill/>
          <a:ln>
            <a:noFill/>
          </a:ln>
        </p:spPr>
        <p:txBody>
          <a:bodyPr spcFirstLastPara="1" wrap="square" lIns="91425" tIns="45700" rIns="91425" bIns="45700" anchor="t" anchorCtr="0">
            <a:noAutofit/>
          </a:bodyPr>
          <a:lstStyle/>
          <a:p>
            <a:pPr algn="just">
              <a:lnSpc>
                <a:spcPct val="150000"/>
              </a:lnSpc>
            </a:pPr>
            <a:r>
              <a:rPr lang="en-US" sz="2400" i="0" dirty="0">
                <a:solidFill>
                  <a:schemeClr val="bg1"/>
                </a:solidFill>
                <a:effectLst/>
                <a:latin typeface="Times New Roman" panose="02020603050405020304" pitchFamily="18" charset="0"/>
                <a:cs typeface="Times New Roman" panose="02020603050405020304" pitchFamily="18" charset="0"/>
              </a:rPr>
              <a:t>each channel of this module has the maximum current of 1.2A and doesn’t work if the voltage is more than 25v or less than 4.5v.</a:t>
            </a:r>
          </a:p>
          <a:p>
            <a:pPr algn="just">
              <a:lnSpc>
                <a:spcPct val="150000"/>
              </a:lnSpc>
            </a:pPr>
            <a:r>
              <a:rPr lang="en-US" sz="2400" i="0" dirty="0">
                <a:solidFill>
                  <a:schemeClr val="bg1"/>
                </a:solidFill>
                <a:effectLst/>
                <a:latin typeface="Times New Roman" panose="02020603050405020304" pitchFamily="18" charset="0"/>
                <a:cs typeface="Times New Roman" panose="02020603050405020304" pitchFamily="18" charset="0"/>
              </a:rPr>
              <a:t>The L293D is a dual-channel H-Bridge motor driver capable of driving a pair of DC motors or single stepper motor. This shield offers total four</a:t>
            </a:r>
            <a:r>
              <a:rPr lang="en-US" sz="2400" i="0" u="none" strike="noStrike" dirty="0">
                <a:solidFill>
                  <a:schemeClr val="bg1"/>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H-Bridges</a:t>
            </a:r>
            <a:r>
              <a:rPr lang="en-US" sz="2400" i="0" dirty="0">
                <a:solidFill>
                  <a:schemeClr val="bg1"/>
                </a:solidFill>
                <a:effectLst/>
                <a:latin typeface="Times New Roman" panose="02020603050405020304" pitchFamily="18" charset="0"/>
                <a:cs typeface="Times New Roman" panose="02020603050405020304" pitchFamily="18" charset="0"/>
              </a:rPr>
              <a:t> and each H-bridge can deliver up to 0.6A to the motor</a:t>
            </a:r>
            <a:r>
              <a:rPr lang="en-US" sz="2800" i="0" dirty="0">
                <a:solidFill>
                  <a:schemeClr val="bg1"/>
                </a:solidFill>
                <a:effectLst/>
                <a:latin typeface="Times New Roman" panose="02020603050405020304" pitchFamily="18" charset="0"/>
                <a:cs typeface="Times New Roman" panose="02020603050405020304" pitchFamily="18" charset="0"/>
              </a:rPr>
              <a:t>.</a:t>
            </a:r>
          </a:p>
          <a:p>
            <a:pPr algn="just">
              <a:lnSpc>
                <a:spcPct val="150000"/>
              </a:lnSpc>
            </a:pPr>
            <a:endParaRPr lang="en-US" sz="2000" i="0" dirty="0">
              <a:solidFill>
                <a:schemeClr val="bg1"/>
              </a:solidFill>
              <a:effectLst/>
              <a:latin typeface="Times New Roman" panose="02020603050405020304" pitchFamily="18" charset="0"/>
              <a:cs typeface="Times New Roman" panose="02020603050405020304" pitchFamily="18" charset="0"/>
            </a:endParaRPr>
          </a:p>
        </p:txBody>
      </p:sp>
      <p:pic>
        <p:nvPicPr>
          <p:cNvPr id="3" name="صورة 10">
            <a:extLst>
              <a:ext uri="{FF2B5EF4-FFF2-40B4-BE49-F238E27FC236}">
                <a16:creationId xmlns:a16="http://schemas.microsoft.com/office/drawing/2014/main" id="{01F19004-E030-447A-E27B-54A1B0CAED82}"/>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2713684" y="3595084"/>
            <a:ext cx="6383631" cy="30644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13855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54756-A790-C845-A85F-35391529E591}"/>
              </a:ext>
            </a:extLst>
          </p:cNvPr>
          <p:cNvSpPr>
            <a:spLocks noGrp="1"/>
          </p:cNvSpPr>
          <p:nvPr>
            <p:ph type="title"/>
          </p:nvPr>
        </p:nvSpPr>
        <p:spPr>
          <a:xfrm>
            <a:off x="243886" y="75568"/>
            <a:ext cx="3680414" cy="610863"/>
          </a:xfrm>
        </p:spPr>
        <p:txBody>
          <a:bodyPr/>
          <a:lstStyle/>
          <a:p>
            <a:endParaRPr lang="en-US" dirty="0"/>
          </a:p>
        </p:txBody>
      </p:sp>
      <p:sp>
        <p:nvSpPr>
          <p:cNvPr id="15" name="Slide Number Placeholder 14">
            <a:extLst>
              <a:ext uri="{FF2B5EF4-FFF2-40B4-BE49-F238E27FC236}">
                <a16:creationId xmlns:a16="http://schemas.microsoft.com/office/drawing/2014/main" id="{329469AE-B59A-AA41-9085-106D011808F5}"/>
              </a:ext>
            </a:extLst>
          </p:cNvPr>
          <p:cNvSpPr>
            <a:spLocks noGrp="1"/>
          </p:cNvSpPr>
          <p:nvPr>
            <p:ph type="sldNum" sz="quarter" idx="34"/>
          </p:nvPr>
        </p:nvSpPr>
        <p:spPr/>
        <p:txBody>
          <a:bodyPr/>
          <a:lstStyle/>
          <a:p>
            <a:fld id="{294A09A9-5501-47C1-A89A-A340965A2BE2}" type="slidenum">
              <a:rPr lang="en-US" smtClean="0"/>
              <a:pPr/>
              <a:t>8</a:t>
            </a:fld>
            <a:endParaRPr lang="en-US" dirty="0"/>
          </a:p>
        </p:txBody>
      </p:sp>
      <p:sp>
        <p:nvSpPr>
          <p:cNvPr id="21" name="Text Placeholder 20">
            <a:extLst>
              <a:ext uri="{FF2B5EF4-FFF2-40B4-BE49-F238E27FC236}">
                <a16:creationId xmlns:a16="http://schemas.microsoft.com/office/drawing/2014/main" id="{18D81FCE-3C9B-8928-6374-1CB59E1FDD47}"/>
              </a:ext>
            </a:extLst>
          </p:cNvPr>
          <p:cNvSpPr>
            <a:spLocks noGrp="1"/>
          </p:cNvSpPr>
          <p:nvPr>
            <p:ph type="body" sz="quarter" idx="12"/>
          </p:nvPr>
        </p:nvSpPr>
        <p:spPr>
          <a:xfrm>
            <a:off x="741069" y="5393169"/>
            <a:ext cx="2133600" cy="369332"/>
          </a:xfrm>
        </p:spPr>
        <p:txBody>
          <a:bodyPr/>
          <a:lstStyle/>
          <a:p>
            <a:endParaRPr lang="en-US" dirty="0"/>
          </a:p>
        </p:txBody>
      </p:sp>
      <p:sp>
        <p:nvSpPr>
          <p:cNvPr id="25" name="Text Placeholder 24">
            <a:extLst>
              <a:ext uri="{FF2B5EF4-FFF2-40B4-BE49-F238E27FC236}">
                <a16:creationId xmlns:a16="http://schemas.microsoft.com/office/drawing/2014/main" id="{E06718EA-2E5F-9D56-DC7C-D36B01070B91}"/>
              </a:ext>
            </a:extLst>
          </p:cNvPr>
          <p:cNvSpPr>
            <a:spLocks noGrp="1"/>
          </p:cNvSpPr>
          <p:nvPr>
            <p:ph type="body" sz="quarter" idx="21"/>
          </p:nvPr>
        </p:nvSpPr>
        <p:spPr/>
        <p:txBody>
          <a:bodyPr/>
          <a:lstStyle/>
          <a:p>
            <a:endParaRPr lang="en-US" dirty="0"/>
          </a:p>
        </p:txBody>
      </p:sp>
      <p:sp>
        <p:nvSpPr>
          <p:cNvPr id="27" name="Text Placeholder 26">
            <a:extLst>
              <a:ext uri="{FF2B5EF4-FFF2-40B4-BE49-F238E27FC236}">
                <a16:creationId xmlns:a16="http://schemas.microsoft.com/office/drawing/2014/main" id="{152A461A-FE79-057B-45FB-3B33E65E961D}"/>
              </a:ext>
            </a:extLst>
          </p:cNvPr>
          <p:cNvSpPr>
            <a:spLocks noGrp="1"/>
          </p:cNvSpPr>
          <p:nvPr>
            <p:ph type="body" sz="quarter" idx="31"/>
          </p:nvPr>
        </p:nvSpPr>
        <p:spPr/>
        <p:txBody>
          <a:bodyPr/>
          <a:lstStyle/>
          <a:p>
            <a:endParaRPr lang="en-US" dirty="0"/>
          </a:p>
        </p:txBody>
      </p:sp>
      <p:sp>
        <p:nvSpPr>
          <p:cNvPr id="29" name="Text Placeholder 28">
            <a:extLst>
              <a:ext uri="{FF2B5EF4-FFF2-40B4-BE49-F238E27FC236}">
                <a16:creationId xmlns:a16="http://schemas.microsoft.com/office/drawing/2014/main" id="{2FA182CA-83F2-EA38-C098-674F73F9B529}"/>
              </a:ext>
            </a:extLst>
          </p:cNvPr>
          <p:cNvSpPr>
            <a:spLocks noGrp="1"/>
          </p:cNvSpPr>
          <p:nvPr>
            <p:ph type="body" sz="quarter" idx="15"/>
          </p:nvPr>
        </p:nvSpPr>
        <p:spPr/>
        <p:txBody>
          <a:bodyPr/>
          <a:lstStyle/>
          <a:p>
            <a:endParaRPr lang="en-US" dirty="0"/>
          </a:p>
        </p:txBody>
      </p:sp>
      <p:sp>
        <p:nvSpPr>
          <p:cNvPr id="31" name="Text Placeholder 30">
            <a:extLst>
              <a:ext uri="{FF2B5EF4-FFF2-40B4-BE49-F238E27FC236}">
                <a16:creationId xmlns:a16="http://schemas.microsoft.com/office/drawing/2014/main" id="{146B1D52-62AA-FB5C-B623-A7B246EE3465}"/>
              </a:ext>
            </a:extLst>
          </p:cNvPr>
          <p:cNvSpPr>
            <a:spLocks noGrp="1"/>
          </p:cNvSpPr>
          <p:nvPr>
            <p:ph type="body" sz="quarter" idx="19"/>
          </p:nvPr>
        </p:nvSpPr>
        <p:spPr/>
        <p:txBody>
          <a:bodyPr/>
          <a:lstStyle/>
          <a:p>
            <a:endParaRPr lang="en-US"/>
          </a:p>
        </p:txBody>
      </p:sp>
      <p:sp>
        <p:nvSpPr>
          <p:cNvPr id="33" name="Text Placeholder 32">
            <a:extLst>
              <a:ext uri="{FF2B5EF4-FFF2-40B4-BE49-F238E27FC236}">
                <a16:creationId xmlns:a16="http://schemas.microsoft.com/office/drawing/2014/main" id="{642D2EE3-EE32-D2C4-07D0-653D9B090B3F}"/>
              </a:ext>
            </a:extLst>
          </p:cNvPr>
          <p:cNvSpPr>
            <a:spLocks noGrp="1"/>
          </p:cNvSpPr>
          <p:nvPr>
            <p:ph type="body" sz="quarter" idx="16"/>
          </p:nvPr>
        </p:nvSpPr>
        <p:spPr/>
        <p:txBody>
          <a:bodyPr/>
          <a:lstStyle/>
          <a:p>
            <a:endParaRPr lang="en-US" dirty="0"/>
          </a:p>
        </p:txBody>
      </p:sp>
      <p:sp>
        <p:nvSpPr>
          <p:cNvPr id="35" name="Text Placeholder 34">
            <a:extLst>
              <a:ext uri="{FF2B5EF4-FFF2-40B4-BE49-F238E27FC236}">
                <a16:creationId xmlns:a16="http://schemas.microsoft.com/office/drawing/2014/main" id="{704E1DE9-4460-66BA-DEE1-98EE657D7532}"/>
              </a:ext>
            </a:extLst>
          </p:cNvPr>
          <p:cNvSpPr>
            <a:spLocks noGrp="1"/>
          </p:cNvSpPr>
          <p:nvPr>
            <p:ph type="body" sz="quarter" idx="13"/>
          </p:nvPr>
        </p:nvSpPr>
        <p:spPr/>
        <p:txBody>
          <a:bodyPr/>
          <a:lstStyle/>
          <a:p>
            <a:endParaRPr lang="en-US"/>
          </a:p>
        </p:txBody>
      </p:sp>
      <p:sp>
        <p:nvSpPr>
          <p:cNvPr id="37" name="Google Shape;29;p2">
            <a:extLst>
              <a:ext uri="{FF2B5EF4-FFF2-40B4-BE49-F238E27FC236}">
                <a16:creationId xmlns:a16="http://schemas.microsoft.com/office/drawing/2014/main" id="{D46BB629-C1D5-DB8B-F855-71A9E3361C58}"/>
              </a:ext>
            </a:extLst>
          </p:cNvPr>
          <p:cNvSpPr txBox="1"/>
          <p:nvPr/>
        </p:nvSpPr>
        <p:spPr>
          <a:xfrm>
            <a:off x="381000" y="699248"/>
            <a:ext cx="11232777" cy="5486400"/>
          </a:xfrm>
          <a:prstGeom prst="rect">
            <a:avLst/>
          </a:prstGeom>
          <a:noFill/>
          <a:ln>
            <a:noFill/>
          </a:ln>
        </p:spPr>
        <p:txBody>
          <a:bodyPr spcFirstLastPara="1" wrap="square" lIns="91425" tIns="45700" rIns="91425" bIns="45700" anchor="t" anchorCtr="0">
            <a:noAutofit/>
          </a:bodyPr>
          <a:lstStyle/>
          <a:p>
            <a:pPr marR="0" lvl="0" rtl="0">
              <a:lnSpc>
                <a:spcPct val="150000"/>
              </a:lnSpc>
              <a:spcBef>
                <a:spcPts val="0"/>
              </a:spcBef>
              <a:spcAft>
                <a:spcPts val="0"/>
              </a:spcAft>
              <a:buClr>
                <a:srgbClr val="222A35"/>
              </a:buClr>
              <a:buSzPts val="1600"/>
            </a:pPr>
            <a:endParaRPr lang="en-US" sz="2400" b="1" dirty="0">
              <a:solidFill>
                <a:schemeClr val="bg1"/>
              </a:solidFill>
              <a:ea typeface="Calibri"/>
              <a:cs typeface="Times New Roman" panose="02020603050405020304" pitchFamily="18" charset="0"/>
              <a:sym typeface="Calibri"/>
            </a:endParaRPr>
          </a:p>
        </p:txBody>
      </p:sp>
      <p:sp>
        <p:nvSpPr>
          <p:cNvPr id="4" name="عنصر نائب للمحتوى 2">
            <a:extLst>
              <a:ext uri="{FF2B5EF4-FFF2-40B4-BE49-F238E27FC236}">
                <a16:creationId xmlns:a16="http://schemas.microsoft.com/office/drawing/2014/main" id="{951FFC22-3B52-D087-1075-8AE14C54C6B7}"/>
              </a:ext>
            </a:extLst>
          </p:cNvPr>
          <p:cNvSpPr txBox="1">
            <a:spLocks/>
          </p:cNvSpPr>
          <p:nvPr/>
        </p:nvSpPr>
        <p:spPr>
          <a:xfrm>
            <a:off x="123201" y="380999"/>
            <a:ext cx="7279340" cy="59973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accent1">
                    <a:lumMod val="75000"/>
                  </a:schemeClr>
                </a:solidFill>
                <a:latin typeface="Times New Roman" panose="02020603050405020304" pitchFamily="18" charset="0"/>
                <a:cs typeface="Times New Roman" panose="02020603050405020304" pitchFamily="18" charset="0"/>
              </a:rPr>
              <a:t>Controlling motors using the L293D motor driver shield and Arduino</a:t>
            </a:r>
          </a:p>
          <a:p>
            <a:pPr algn="just"/>
            <a:r>
              <a:rPr lang="en-US" sz="2400" dirty="0">
                <a:solidFill>
                  <a:srgbClr val="000000"/>
                </a:solidFill>
                <a:latin typeface="Times New Roman" panose="02020603050405020304" pitchFamily="18" charset="0"/>
                <a:cs typeface="Times New Roman" panose="02020603050405020304" pitchFamily="18" charset="0"/>
              </a:rPr>
              <a:t>Before using the L293D motor driver shield with Arduino IDE, we need to install the </a:t>
            </a:r>
            <a:r>
              <a:rPr lang="en-US" sz="2400" dirty="0" err="1">
                <a:solidFill>
                  <a:srgbClr val="000000"/>
                </a:solidFill>
                <a:latin typeface="Times New Roman" panose="02020603050405020304" pitchFamily="18" charset="0"/>
                <a:cs typeface="Times New Roman" panose="02020603050405020304" pitchFamily="18" charset="0"/>
              </a:rPr>
              <a:t>AFMotor.h</a:t>
            </a:r>
            <a:r>
              <a:rPr lang="en-US" sz="2400" dirty="0">
                <a:solidFill>
                  <a:srgbClr val="000000"/>
                </a:solidFill>
                <a:latin typeface="Times New Roman" panose="02020603050405020304" pitchFamily="18" charset="0"/>
                <a:cs typeface="Times New Roman" panose="02020603050405020304" pitchFamily="18" charset="0"/>
              </a:rPr>
              <a:t> library. This contains the commands to control DC, stepper and servo motors. </a:t>
            </a:r>
          </a:p>
          <a:p>
            <a:pPr algn="just"/>
            <a:r>
              <a:rPr lang="en-US" sz="2400" dirty="0">
                <a:solidFill>
                  <a:schemeClr val="accent1">
                    <a:lumMod val="75000"/>
                  </a:schemeClr>
                </a:solidFill>
                <a:latin typeface="Times New Roman" panose="02020603050405020304" pitchFamily="18" charset="0"/>
                <a:cs typeface="Times New Roman" panose="02020603050405020304" pitchFamily="18" charset="0"/>
              </a:rPr>
              <a:t>Driving DC Motors.</a:t>
            </a:r>
          </a:p>
          <a:p>
            <a:pPr algn="just"/>
            <a:r>
              <a:rPr lang="en-US" sz="2400" dirty="0">
                <a:solidFill>
                  <a:srgbClr val="000000"/>
                </a:solidFill>
                <a:latin typeface="Times New Roman" panose="02020603050405020304" pitchFamily="18" charset="0"/>
                <a:cs typeface="Times New Roman" panose="02020603050405020304" pitchFamily="18" charset="0"/>
              </a:rPr>
              <a:t>This motor shield can drive DC motors having voltages between 4.5 to 25V. We are using DC Motors that are rated for 9V. So, we will connect external 9V power supply to the EXT_PWR terminal</a:t>
            </a:r>
          </a:p>
          <a:p>
            <a:r>
              <a:rPr lang="en-US" sz="2400" dirty="0">
                <a:solidFill>
                  <a:srgbClr val="000000"/>
                </a:solidFill>
                <a:latin typeface="Times New Roman" panose="02020603050405020304" pitchFamily="18" charset="0"/>
                <a:cs typeface="Times New Roman" panose="02020603050405020304" pitchFamily="18" charset="0"/>
              </a:rPr>
              <a:t>The motor is connected to any of M1, M2, M3 or M4 motor terminals. In this case, Arduino pin11 for M1, pin3 for M2, pin5 for M3, pin6 for M4 and pins 4, 7, 8 and 12 are all in use</a:t>
            </a:r>
            <a:endParaRPr lang="en-US" sz="2400" dirty="0">
              <a:latin typeface="Times New Roman" panose="02020603050405020304" pitchFamily="18" charset="0"/>
              <a:cs typeface="Times New Roman" panose="02020603050405020304" pitchFamily="18" charset="0"/>
            </a:endParaRPr>
          </a:p>
        </p:txBody>
      </p:sp>
      <p:pic>
        <p:nvPicPr>
          <p:cNvPr id="5" name="صورة 10" descr="صورة تحتوي على نص, إلكترونيات, لقطة شاشة&#10;&#10;تم إنشاء الوصف تلقائياً">
            <a:extLst>
              <a:ext uri="{FF2B5EF4-FFF2-40B4-BE49-F238E27FC236}">
                <a16:creationId xmlns:a16="http://schemas.microsoft.com/office/drawing/2014/main" id="{88F7AE3E-34C7-FC90-DFE9-DFD276DA51DD}"/>
              </a:ext>
            </a:extLst>
          </p:cNvPr>
          <p:cNvPicPr>
            <a:picLocks noChangeAspect="1"/>
          </p:cNvPicPr>
          <p:nvPr/>
        </p:nvPicPr>
        <p:blipFill>
          <a:blip r:embed="rId2"/>
          <a:stretch>
            <a:fillRect/>
          </a:stretch>
        </p:blipFill>
        <p:spPr>
          <a:xfrm>
            <a:off x="8594545" y="2081831"/>
            <a:ext cx="3326209" cy="38169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53192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54756-A790-C845-A85F-35391529E591}"/>
              </a:ext>
            </a:extLst>
          </p:cNvPr>
          <p:cNvSpPr>
            <a:spLocks noGrp="1"/>
          </p:cNvSpPr>
          <p:nvPr>
            <p:ph type="title"/>
          </p:nvPr>
        </p:nvSpPr>
        <p:spPr>
          <a:xfrm>
            <a:off x="154800" y="1805"/>
            <a:ext cx="5439738" cy="775756"/>
          </a:xfrm>
        </p:spPr>
        <p:txBody>
          <a:bodyPr>
            <a:normAutofit/>
          </a:bodyPr>
          <a:lstStyle/>
          <a:p>
            <a:r>
              <a:rPr lang="en-US" sz="4400" dirty="0">
                <a:solidFill>
                  <a:schemeClr val="accent3"/>
                </a:solidFill>
              </a:rPr>
              <a:t>DC MOTOR</a:t>
            </a:r>
            <a:endParaRPr lang="en-US" dirty="0">
              <a:solidFill>
                <a:schemeClr val="accent3"/>
              </a:solidFill>
            </a:endParaRPr>
          </a:p>
        </p:txBody>
      </p:sp>
      <p:sp>
        <p:nvSpPr>
          <p:cNvPr id="15" name="Slide Number Placeholder 14">
            <a:extLst>
              <a:ext uri="{FF2B5EF4-FFF2-40B4-BE49-F238E27FC236}">
                <a16:creationId xmlns:a16="http://schemas.microsoft.com/office/drawing/2014/main" id="{329469AE-B59A-AA41-9085-106D011808F5}"/>
              </a:ext>
            </a:extLst>
          </p:cNvPr>
          <p:cNvSpPr>
            <a:spLocks noGrp="1"/>
          </p:cNvSpPr>
          <p:nvPr>
            <p:ph type="sldNum" sz="quarter" idx="34"/>
          </p:nvPr>
        </p:nvSpPr>
        <p:spPr/>
        <p:txBody>
          <a:bodyPr/>
          <a:lstStyle/>
          <a:p>
            <a:fld id="{294A09A9-5501-47C1-A89A-A340965A2BE2}" type="slidenum">
              <a:rPr lang="en-US" smtClean="0"/>
              <a:pPr/>
              <a:t>9</a:t>
            </a:fld>
            <a:endParaRPr lang="en-US" dirty="0"/>
          </a:p>
        </p:txBody>
      </p:sp>
      <p:sp>
        <p:nvSpPr>
          <p:cNvPr id="21" name="Text Placeholder 20">
            <a:extLst>
              <a:ext uri="{FF2B5EF4-FFF2-40B4-BE49-F238E27FC236}">
                <a16:creationId xmlns:a16="http://schemas.microsoft.com/office/drawing/2014/main" id="{18D81FCE-3C9B-8928-6374-1CB59E1FDD47}"/>
              </a:ext>
            </a:extLst>
          </p:cNvPr>
          <p:cNvSpPr>
            <a:spLocks noGrp="1"/>
          </p:cNvSpPr>
          <p:nvPr>
            <p:ph type="body" sz="quarter" idx="12"/>
          </p:nvPr>
        </p:nvSpPr>
        <p:spPr>
          <a:xfrm>
            <a:off x="741069" y="5393169"/>
            <a:ext cx="2133600" cy="369332"/>
          </a:xfrm>
        </p:spPr>
        <p:txBody>
          <a:bodyPr/>
          <a:lstStyle/>
          <a:p>
            <a:endParaRPr lang="en-US" dirty="0"/>
          </a:p>
        </p:txBody>
      </p:sp>
      <p:sp>
        <p:nvSpPr>
          <p:cNvPr id="25" name="Text Placeholder 24">
            <a:extLst>
              <a:ext uri="{FF2B5EF4-FFF2-40B4-BE49-F238E27FC236}">
                <a16:creationId xmlns:a16="http://schemas.microsoft.com/office/drawing/2014/main" id="{E06718EA-2E5F-9D56-DC7C-D36B01070B91}"/>
              </a:ext>
            </a:extLst>
          </p:cNvPr>
          <p:cNvSpPr>
            <a:spLocks noGrp="1"/>
          </p:cNvSpPr>
          <p:nvPr>
            <p:ph type="body" sz="quarter" idx="21"/>
          </p:nvPr>
        </p:nvSpPr>
        <p:spPr/>
        <p:txBody>
          <a:bodyPr/>
          <a:lstStyle/>
          <a:p>
            <a:endParaRPr lang="en-US" dirty="0"/>
          </a:p>
        </p:txBody>
      </p:sp>
      <p:sp>
        <p:nvSpPr>
          <p:cNvPr id="27" name="Text Placeholder 26">
            <a:extLst>
              <a:ext uri="{FF2B5EF4-FFF2-40B4-BE49-F238E27FC236}">
                <a16:creationId xmlns:a16="http://schemas.microsoft.com/office/drawing/2014/main" id="{152A461A-FE79-057B-45FB-3B33E65E961D}"/>
              </a:ext>
            </a:extLst>
          </p:cNvPr>
          <p:cNvSpPr>
            <a:spLocks noGrp="1"/>
          </p:cNvSpPr>
          <p:nvPr>
            <p:ph type="body" sz="quarter" idx="31"/>
          </p:nvPr>
        </p:nvSpPr>
        <p:spPr/>
        <p:txBody>
          <a:bodyPr/>
          <a:lstStyle/>
          <a:p>
            <a:endParaRPr lang="en-US" dirty="0"/>
          </a:p>
        </p:txBody>
      </p:sp>
      <p:sp>
        <p:nvSpPr>
          <p:cNvPr id="29" name="Text Placeholder 28">
            <a:extLst>
              <a:ext uri="{FF2B5EF4-FFF2-40B4-BE49-F238E27FC236}">
                <a16:creationId xmlns:a16="http://schemas.microsoft.com/office/drawing/2014/main" id="{2FA182CA-83F2-EA38-C098-674F73F9B529}"/>
              </a:ext>
            </a:extLst>
          </p:cNvPr>
          <p:cNvSpPr>
            <a:spLocks noGrp="1"/>
          </p:cNvSpPr>
          <p:nvPr>
            <p:ph type="body" sz="quarter" idx="15"/>
          </p:nvPr>
        </p:nvSpPr>
        <p:spPr/>
        <p:txBody>
          <a:bodyPr/>
          <a:lstStyle/>
          <a:p>
            <a:endParaRPr lang="en-US" dirty="0"/>
          </a:p>
        </p:txBody>
      </p:sp>
      <p:sp>
        <p:nvSpPr>
          <p:cNvPr id="31" name="Text Placeholder 30">
            <a:extLst>
              <a:ext uri="{FF2B5EF4-FFF2-40B4-BE49-F238E27FC236}">
                <a16:creationId xmlns:a16="http://schemas.microsoft.com/office/drawing/2014/main" id="{146B1D52-62AA-FB5C-B623-A7B246EE3465}"/>
              </a:ext>
            </a:extLst>
          </p:cNvPr>
          <p:cNvSpPr>
            <a:spLocks noGrp="1"/>
          </p:cNvSpPr>
          <p:nvPr>
            <p:ph type="body" sz="quarter" idx="19"/>
          </p:nvPr>
        </p:nvSpPr>
        <p:spPr/>
        <p:txBody>
          <a:bodyPr/>
          <a:lstStyle/>
          <a:p>
            <a:endParaRPr lang="en-US"/>
          </a:p>
        </p:txBody>
      </p:sp>
      <p:sp>
        <p:nvSpPr>
          <p:cNvPr id="33" name="Text Placeholder 32">
            <a:extLst>
              <a:ext uri="{FF2B5EF4-FFF2-40B4-BE49-F238E27FC236}">
                <a16:creationId xmlns:a16="http://schemas.microsoft.com/office/drawing/2014/main" id="{642D2EE3-EE32-D2C4-07D0-653D9B090B3F}"/>
              </a:ext>
            </a:extLst>
          </p:cNvPr>
          <p:cNvSpPr>
            <a:spLocks noGrp="1"/>
          </p:cNvSpPr>
          <p:nvPr>
            <p:ph type="body" sz="quarter" idx="16"/>
          </p:nvPr>
        </p:nvSpPr>
        <p:spPr/>
        <p:txBody>
          <a:bodyPr/>
          <a:lstStyle/>
          <a:p>
            <a:endParaRPr lang="en-US" dirty="0"/>
          </a:p>
        </p:txBody>
      </p:sp>
      <p:sp>
        <p:nvSpPr>
          <p:cNvPr id="35" name="Text Placeholder 34">
            <a:extLst>
              <a:ext uri="{FF2B5EF4-FFF2-40B4-BE49-F238E27FC236}">
                <a16:creationId xmlns:a16="http://schemas.microsoft.com/office/drawing/2014/main" id="{704E1DE9-4460-66BA-DEE1-98EE657D7532}"/>
              </a:ext>
            </a:extLst>
          </p:cNvPr>
          <p:cNvSpPr>
            <a:spLocks noGrp="1"/>
          </p:cNvSpPr>
          <p:nvPr>
            <p:ph type="body" sz="quarter" idx="13"/>
          </p:nvPr>
        </p:nvSpPr>
        <p:spPr/>
        <p:txBody>
          <a:bodyPr/>
          <a:lstStyle/>
          <a:p>
            <a:endParaRPr lang="en-US"/>
          </a:p>
        </p:txBody>
      </p:sp>
      <p:sp>
        <p:nvSpPr>
          <p:cNvPr id="37" name="Google Shape;29;p2">
            <a:extLst>
              <a:ext uri="{FF2B5EF4-FFF2-40B4-BE49-F238E27FC236}">
                <a16:creationId xmlns:a16="http://schemas.microsoft.com/office/drawing/2014/main" id="{D46BB629-C1D5-DB8B-F855-71A9E3361C58}"/>
              </a:ext>
            </a:extLst>
          </p:cNvPr>
          <p:cNvSpPr txBox="1"/>
          <p:nvPr/>
        </p:nvSpPr>
        <p:spPr>
          <a:xfrm>
            <a:off x="224118" y="645459"/>
            <a:ext cx="9663953" cy="6015317"/>
          </a:xfrm>
          <a:prstGeom prst="rect">
            <a:avLst/>
          </a:prstGeom>
          <a:noFill/>
          <a:ln>
            <a:noFill/>
          </a:ln>
        </p:spPr>
        <p:txBody>
          <a:bodyPr spcFirstLastPara="1" wrap="square" lIns="91425" tIns="45700" rIns="91425" bIns="45700" anchor="t" anchorCtr="0">
            <a:noAutofit/>
          </a:bodyPr>
          <a:lstStyle/>
          <a:p>
            <a:pPr marR="0" lvl="0" rtl="0">
              <a:spcBef>
                <a:spcPts val="0"/>
              </a:spcBef>
              <a:spcAft>
                <a:spcPts val="0"/>
              </a:spcAft>
              <a:buClr>
                <a:srgbClr val="222A35"/>
              </a:buClr>
              <a:buSzPts val="1600"/>
            </a:pPr>
            <a:r>
              <a:rPr lang="en-US" sz="2600" dirty="0">
                <a:solidFill>
                  <a:schemeClr val="bg1"/>
                </a:solidFill>
              </a:rPr>
              <a:t>A Direct Current (DC) motor is a rotating electrical device that converts direct current, of electrical energy, into mechanical energy. An Inductor (coil) inside the DC motor produces a magnetic field that creates rotary motion as DC voltage is applied to its terminal. Inside the motor is an iron shaft, wrapped in a coil of wire. This shaft contains two fixed, North and South, magnets on both sides which causes both a repulsive and attractive force, in turn, producing torque</a:t>
            </a:r>
          </a:p>
          <a:p>
            <a:pPr marR="0" lvl="0" rtl="0">
              <a:spcBef>
                <a:spcPts val="0"/>
              </a:spcBef>
              <a:spcAft>
                <a:spcPts val="0"/>
              </a:spcAft>
              <a:buClr>
                <a:srgbClr val="222A35"/>
              </a:buClr>
              <a:buSzPts val="1600"/>
            </a:pPr>
            <a:endParaRPr lang="en-US" sz="2600" dirty="0">
              <a:solidFill>
                <a:schemeClr val="bg1"/>
              </a:solidFill>
            </a:endParaRPr>
          </a:p>
          <a:p>
            <a:r>
              <a:rPr lang="en-US" sz="2600" b="1" dirty="0">
                <a:solidFill>
                  <a:schemeClr val="accent3">
                    <a:lumMod val="50000"/>
                  </a:schemeClr>
                </a:solidFill>
              </a:rPr>
              <a:t>GEAR MOTOR</a:t>
            </a:r>
          </a:p>
          <a:p>
            <a:r>
              <a:rPr lang="en-US" sz="2600" dirty="0">
                <a:solidFill>
                  <a:schemeClr val="bg1"/>
                </a:solidFill>
                <a:cs typeface="Times New Roman" panose="02020603050405020304" pitchFamily="18" charset="0"/>
              </a:rPr>
              <a:t>• A gear motor is an all-in-one combination of a motor and gearbox. </a:t>
            </a:r>
          </a:p>
          <a:p>
            <a:r>
              <a:rPr lang="en-US" sz="2600" dirty="0">
                <a:solidFill>
                  <a:schemeClr val="bg1"/>
                </a:solidFill>
                <a:cs typeface="Times New Roman" panose="02020603050405020304" pitchFamily="18" charset="0"/>
              </a:rPr>
              <a:t>• The addition of a gear head to a motor reduces the speed while increasing the torque output. • The most important parameters in regards to gear motors are speed (rpm), torque (</a:t>
            </a:r>
            <a:r>
              <a:rPr lang="en-US" sz="2600" dirty="0" err="1">
                <a:solidFill>
                  <a:schemeClr val="bg1"/>
                </a:solidFill>
                <a:cs typeface="Times New Roman" panose="02020603050405020304" pitchFamily="18" charset="0"/>
              </a:rPr>
              <a:t>lb</a:t>
            </a:r>
            <a:r>
              <a:rPr lang="en-US" sz="2600" dirty="0">
                <a:solidFill>
                  <a:schemeClr val="bg1"/>
                </a:solidFill>
                <a:cs typeface="Times New Roman" panose="02020603050405020304" pitchFamily="18" charset="0"/>
              </a:rPr>
              <a:t>-in) and efficiency (%).</a:t>
            </a:r>
          </a:p>
          <a:p>
            <a:pPr marR="0" lvl="0" rtl="0">
              <a:lnSpc>
                <a:spcPct val="150000"/>
              </a:lnSpc>
              <a:spcBef>
                <a:spcPts val="0"/>
              </a:spcBef>
              <a:spcAft>
                <a:spcPts val="0"/>
              </a:spcAft>
              <a:buClr>
                <a:srgbClr val="222A35"/>
              </a:buClr>
              <a:buSzPts val="1600"/>
            </a:pPr>
            <a:endParaRPr lang="en-US" sz="2400" b="1" dirty="0">
              <a:solidFill>
                <a:schemeClr val="bg1"/>
              </a:solidFill>
              <a:ea typeface="Calibri"/>
              <a:cs typeface="Times New Roman" panose="02020603050405020304" pitchFamily="18" charset="0"/>
              <a:sym typeface="Calibri"/>
            </a:endParaRPr>
          </a:p>
        </p:txBody>
      </p:sp>
      <p:pic>
        <p:nvPicPr>
          <p:cNvPr id="3" name="صورة 9">
            <a:extLst>
              <a:ext uri="{FF2B5EF4-FFF2-40B4-BE49-F238E27FC236}">
                <a16:creationId xmlns:a16="http://schemas.microsoft.com/office/drawing/2014/main" id="{BBCAB3EA-66BC-7148-E3D5-5B4913D3DF1A}"/>
              </a:ext>
            </a:extLst>
          </p:cNvPr>
          <p:cNvPicPr>
            <a:picLocks noChangeAspect="1"/>
          </p:cNvPicPr>
          <p:nvPr/>
        </p:nvPicPr>
        <p:blipFill rotWithShape="1">
          <a:blip r:embed="rId2"/>
          <a:srcRect l="52" t="15135" r="1474" b="1952"/>
          <a:stretch/>
        </p:blipFill>
        <p:spPr>
          <a:xfrm>
            <a:off x="9763290" y="267360"/>
            <a:ext cx="2204592" cy="1526241"/>
          </a:xfrm>
          <a:prstGeom prst="rect">
            <a:avLst/>
          </a:prstGeom>
          <a:ln>
            <a:noFill/>
          </a:ln>
          <a:effectLst>
            <a:outerShdw blurRad="292100" dist="139700" dir="2700000" algn="tl" rotWithShape="0">
              <a:srgbClr val="333333">
                <a:alpha val="65000"/>
              </a:srgbClr>
            </a:outerShdw>
          </a:effectLst>
        </p:spPr>
      </p:pic>
      <p:pic>
        <p:nvPicPr>
          <p:cNvPr id="4" name="صورة 9">
            <a:extLst>
              <a:ext uri="{FF2B5EF4-FFF2-40B4-BE49-F238E27FC236}">
                <a16:creationId xmlns:a16="http://schemas.microsoft.com/office/drawing/2014/main" id="{E718360E-4083-3BBD-8523-9ABA4ED5E96E}"/>
              </a:ext>
            </a:extLst>
          </p:cNvPr>
          <p:cNvPicPr>
            <a:picLocks noChangeAspect="1"/>
          </p:cNvPicPr>
          <p:nvPr/>
        </p:nvPicPr>
        <p:blipFill>
          <a:blip r:embed="rId3"/>
          <a:stretch>
            <a:fillRect/>
          </a:stretch>
        </p:blipFill>
        <p:spPr>
          <a:xfrm>
            <a:off x="9430871" y="3201123"/>
            <a:ext cx="2537011" cy="14637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58618663"/>
      </p:ext>
    </p:extLst>
  </p:cSld>
  <p:clrMapOvr>
    <a:masterClrMapping/>
  </p:clrMapOvr>
</p:sld>
</file>

<file path=ppt/theme/theme1.xml><?xml version="1.0" encoding="utf-8"?>
<a:theme xmlns:a="http://schemas.openxmlformats.org/drawingml/2006/main" name="Theme1">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issPresentation C_Win32_MW_JS_SL_v2.potx" id="{230A82CA-9023-4220-9E5B-0E652CF31B20}" vid="{96196EC2-C392-482E-BF29-9BD12A6266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9EC1AB0-9704-404D-B6D3-819D938AC55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4F21D10-BD83-491A-AAA6-945C2DB1EB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D20B6E4-879E-4E6C-BDE7-261540CD376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Geometric annual presentation</Template>
  <TotalTime>392</TotalTime>
  <Words>3139</Words>
  <Application>Microsoft Office PowerPoint</Application>
  <PresentationFormat>Widescreen</PresentationFormat>
  <Paragraphs>159</Paragraphs>
  <Slides>26</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Aharoni</vt:lpstr>
      <vt:lpstr>Andalus</vt:lpstr>
      <vt:lpstr>Arial</vt:lpstr>
      <vt:lpstr>Calibri</vt:lpstr>
      <vt:lpstr>Courier New</vt:lpstr>
      <vt:lpstr>Franklin Gothic Book</vt:lpstr>
      <vt:lpstr>Franklin Gothic Demi</vt:lpstr>
      <vt:lpstr>Roboto</vt:lpstr>
      <vt:lpstr>Times New Roman</vt:lpstr>
      <vt:lpstr>typonine sans medium</vt:lpstr>
      <vt:lpstr>Wingdings</vt:lpstr>
      <vt:lpstr>Theme1</vt:lpstr>
      <vt:lpstr>Smart parking with bluetooth controller rc car</vt:lpstr>
      <vt:lpstr>Our team </vt:lpstr>
      <vt:lpstr>Introduction</vt:lpstr>
      <vt:lpstr>Components</vt:lpstr>
      <vt:lpstr>Bluetooth Controlled Car </vt:lpstr>
      <vt:lpstr>Arduino uno</vt:lpstr>
      <vt:lpstr>Structure of the L293D motor driver shield</vt:lpstr>
      <vt:lpstr>PowerPoint Presentation</vt:lpstr>
      <vt:lpstr>DC MOTOR</vt:lpstr>
      <vt:lpstr>Bluetooth Module</vt:lpstr>
      <vt:lpstr>Bluetooth Module</vt:lpstr>
      <vt:lpstr>PowerPoint Presentation</vt:lpstr>
      <vt:lpstr>Code for car</vt:lpstr>
      <vt:lpstr>Smart parking</vt:lpstr>
      <vt:lpstr>Arduino nano</vt:lpstr>
      <vt:lpstr>Arduino nano</vt:lpstr>
      <vt:lpstr>lcd</vt:lpstr>
      <vt:lpstr>lcd</vt:lpstr>
      <vt:lpstr>servo motor</vt:lpstr>
      <vt:lpstr>IR Protocol</vt:lpstr>
      <vt:lpstr>IR SIGNAL MODULATION</vt:lpstr>
      <vt:lpstr>IR TRANSMISSION PROTOCOLS</vt:lpstr>
      <vt:lpstr>Code for ir</vt:lpstr>
      <vt:lpstr>PowerPoint Presentation</vt:lpstr>
      <vt:lpstr>Code for parking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parking with bluetooth controller rc car</dc:title>
  <dc:creator>abdelrahman195499@feng.bu.edu.eg</dc:creator>
  <cp:lastModifiedBy>abdelrahman195499@feng.bu.edu.eg</cp:lastModifiedBy>
  <cp:revision>3</cp:revision>
  <dcterms:created xsi:type="dcterms:W3CDTF">2022-12-09T02:27:06Z</dcterms:created>
  <dcterms:modified xsi:type="dcterms:W3CDTF">2022-12-10T13:36:12Z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